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8"/>
  </p:notesMasterIdLst>
  <p:handoutMasterIdLst>
    <p:handoutMasterId r:id="rId9"/>
  </p:handoutMasterIdLst>
  <p:sldIdLst>
    <p:sldId id="314" r:id="rId2"/>
    <p:sldId id="403" r:id="rId3"/>
    <p:sldId id="409" r:id="rId4"/>
    <p:sldId id="408" r:id="rId5"/>
    <p:sldId id="404" r:id="rId6"/>
    <p:sldId id="405" r:id="rId7"/>
  </p:sldIdLst>
  <p:sldSz cx="9144000" cy="6858000" type="screen4x3"/>
  <p:notesSz cx="6797675" cy="9926638"/>
  <p:custDataLst>
    <p:tags r:id="rId10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640">
          <p15:clr>
            <a:srgbClr val="A4A3A4"/>
          </p15:clr>
        </p15:guide>
        <p15:guide id="2" orient="horz" pos="867">
          <p15:clr>
            <a:srgbClr val="A4A3A4"/>
          </p15:clr>
        </p15:guide>
        <p15:guide id="3" orient="horz" pos="187">
          <p15:clr>
            <a:srgbClr val="A4A3A4"/>
          </p15:clr>
        </p15:guide>
        <p15:guide id="4" orient="horz" pos="3974">
          <p15:clr>
            <a:srgbClr val="A4A3A4"/>
          </p15:clr>
        </p15:guide>
        <p15:guide id="5" orient="horz" pos="4133">
          <p15:clr>
            <a:srgbClr val="A4A3A4"/>
          </p15:clr>
        </p15:guide>
        <p15:guide id="6" pos="3175">
          <p15:clr>
            <a:srgbClr val="A4A3A4"/>
          </p15:clr>
        </p15:guide>
        <p15:guide id="7" pos="3878">
          <p15:clr>
            <a:srgbClr val="A4A3A4"/>
          </p15:clr>
        </p15:guide>
        <p15:guide id="8" pos="3969">
          <p15:clr>
            <a:srgbClr val="A4A3A4"/>
          </p15:clr>
        </p15:guide>
        <p15:guide id="9" pos="5579">
          <p15:clr>
            <a:srgbClr val="A4A3A4"/>
          </p15:clr>
        </p15:guide>
        <p15:guide id="10" pos="2381">
          <p15:clr>
            <a:srgbClr val="A4A3A4"/>
          </p15:clr>
        </p15:guide>
        <p15:guide id="11" pos="2290">
          <p15:clr>
            <a:srgbClr val="A4A3A4"/>
          </p15:clr>
        </p15:guide>
        <p15:guide id="12" pos="3084">
          <p15:clr>
            <a:srgbClr val="A4A3A4"/>
          </p15:clr>
        </p15:guide>
        <p15:guide id="13" pos="6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ermes.nicola" initials="v" lastIdx="0" clrIdx="0">
    <p:extLst>
      <p:ext uri="{19B8F6BF-5375-455C-9EA6-DF929625EA0E}">
        <p15:presenceInfo xmlns:p15="http://schemas.microsoft.com/office/powerpoint/2012/main" userId="S-1-5-21-507250808-1385441070-312552118-1184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E4ED"/>
    <a:srgbClr val="D7E1EB"/>
    <a:srgbClr val="FFFFFF"/>
    <a:srgbClr val="584125"/>
    <a:srgbClr val="CECECE"/>
    <a:srgbClr val="D1D1D1"/>
    <a:srgbClr val="FFCC00"/>
    <a:srgbClr val="A5C400"/>
    <a:srgbClr val="000000"/>
    <a:srgbClr val="A3A3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91" autoAdjust="0"/>
    <p:restoredTop sz="86337" autoAdjust="0"/>
  </p:normalViewPr>
  <p:slideViewPr>
    <p:cSldViewPr>
      <p:cViewPr varScale="1">
        <p:scale>
          <a:sx n="99" d="100"/>
          <a:sy n="99" d="100"/>
        </p:scale>
        <p:origin x="2118" y="78"/>
      </p:cViewPr>
      <p:guideLst>
        <p:guide orient="horz" pos="640"/>
        <p:guide orient="horz" pos="867"/>
        <p:guide orient="horz" pos="187"/>
        <p:guide orient="horz" pos="3974"/>
        <p:guide orient="horz" pos="4133"/>
        <p:guide pos="3175"/>
        <p:guide pos="3878"/>
        <p:guide pos="3969"/>
        <p:guide pos="5579"/>
        <p:guide pos="2381"/>
        <p:guide pos="2290"/>
        <p:guide pos="3084"/>
        <p:guide pos="6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2610" y="-108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Libre Franklin" panose="00000500000000000000" pitchFamily="2" charset="0"/>
                <a:ea typeface="+mn-ea"/>
                <a:cs typeface="+mn-cs"/>
              </a:defRPr>
            </a:pPr>
            <a:r>
              <a:rPr lang="en-GB" sz="1800" b="0" i="0" u="none" strike="noStrike" baseline="30000" dirty="0" err="1"/>
              <a:t>Evoluzione</a:t>
            </a:r>
            <a:r>
              <a:rPr lang="en-GB" sz="1800" b="0" i="0" u="none" strike="noStrike" baseline="30000" dirty="0"/>
              <a:t> </a:t>
            </a:r>
            <a:r>
              <a:rPr lang="en-GB" sz="1800" b="0" i="0" u="none" strike="noStrike" baseline="30000" dirty="0" err="1"/>
              <a:t>della</a:t>
            </a:r>
            <a:r>
              <a:rPr lang="en-GB" sz="1800" b="0" i="0" u="none" strike="noStrike" baseline="30000" dirty="0"/>
              <a:t> </a:t>
            </a:r>
            <a:r>
              <a:rPr lang="en-GB" sz="1800" b="0" i="0" u="none" strike="noStrike" baseline="30000" dirty="0" err="1"/>
              <a:t>popolazione</a:t>
            </a:r>
            <a:r>
              <a:rPr lang="en-GB" sz="1800" b="0" i="0" u="none" strike="noStrike" baseline="30000" dirty="0"/>
              <a:t> in Ticino, a Locarno e </a:t>
            </a:r>
            <a:r>
              <a:rPr lang="en-GB" sz="1800" b="0" i="0" u="none" strike="noStrike" baseline="30000" dirty="0" err="1"/>
              <a:t>nel</a:t>
            </a:r>
            <a:r>
              <a:rPr lang="en-GB" sz="1800" b="0" i="0" u="none" strike="noStrike" baseline="30000" dirty="0"/>
              <a:t> </a:t>
            </a:r>
            <a:r>
              <a:rPr lang="en-GB" sz="1800" b="0" i="0" u="none" strike="noStrike" baseline="30000" dirty="0" err="1"/>
              <a:t>suo</a:t>
            </a:r>
            <a:r>
              <a:rPr lang="en-GB" sz="1800" b="0" i="0" u="none" strike="noStrike" baseline="30000" dirty="0"/>
              <a:t> </a:t>
            </a:r>
            <a:r>
              <a:rPr lang="en-GB" sz="1800" b="0" i="0" u="none" strike="noStrike" baseline="30000" dirty="0" err="1"/>
              <a:t>Distretto</a:t>
            </a:r>
            <a:r>
              <a:rPr lang="en-GB" sz="1800" b="0" i="0" u="none" strike="noStrike" baseline="30000" dirty="0"/>
              <a:t>, 2010-20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Libre Franklin" panose="00000500000000000000" pitchFamily="2" charset="0"/>
              <a:ea typeface="+mn-ea"/>
              <a:cs typeface="+mn-cs"/>
            </a:defRPr>
          </a:pPr>
          <a:endParaRPr lang="it-CH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Grafico!$A$5</c:f>
              <c:strCache>
                <c:ptCount val="1"/>
                <c:pt idx="0">
                  <c:v>Ticino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Grafico!$B$4:$L$4</c:f>
              <c:strCach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strCache>
            </c:strRef>
          </c:cat>
          <c:val>
            <c:numRef>
              <c:f>Grafico!$B$5:$L$5</c:f>
              <c:numCache>
                <c:formatCode>0.0</c:formatCode>
                <c:ptCount val="11"/>
                <c:pt idx="0">
                  <c:v>100</c:v>
                </c:pt>
                <c:pt idx="1">
                  <c:v>100.95579665201511</c:v>
                </c:pt>
                <c:pt idx="2">
                  <c:v>102.36672029914338</c:v>
                </c:pt>
                <c:pt idx="3">
                  <c:v>103.83097680020853</c:v>
                </c:pt>
                <c:pt idx="4">
                  <c:v>104.97673429152697</c:v>
                </c:pt>
                <c:pt idx="5">
                  <c:v>105.45103714423541</c:v>
                </c:pt>
                <c:pt idx="6">
                  <c:v>106.17882086453156</c:v>
                </c:pt>
                <c:pt idx="7">
                  <c:v>105.97927209643059</c:v>
                </c:pt>
                <c:pt idx="8">
                  <c:v>105.86961016080754</c:v>
                </c:pt>
                <c:pt idx="9">
                  <c:v>105.31470878164392</c:v>
                </c:pt>
                <c:pt idx="10">
                  <c:v>105.16339928030609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603B-4ED9-BC37-BB0AB20C7721}"/>
            </c:ext>
          </c:extLst>
        </c:ser>
        <c:ser>
          <c:idx val="1"/>
          <c:order val="1"/>
          <c:tx>
            <c:strRef>
              <c:f>Grafico!$A$6</c:f>
              <c:strCache>
                <c:ptCount val="1"/>
                <c:pt idx="0">
                  <c:v>Locarno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Grafico!$B$4:$L$4</c:f>
              <c:strCach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strCache>
            </c:strRef>
          </c:cat>
          <c:val>
            <c:numRef>
              <c:f>Grafico!$B$6:$L$6</c:f>
              <c:numCache>
                <c:formatCode>0.0</c:formatCode>
                <c:ptCount val="11"/>
                <c:pt idx="0">
                  <c:v>100</c:v>
                </c:pt>
                <c:pt idx="1">
                  <c:v>100.98990298950703</c:v>
                </c:pt>
                <c:pt idx="2">
                  <c:v>102.17778657691547</c:v>
                </c:pt>
                <c:pt idx="3">
                  <c:v>103.41846499043093</c:v>
                </c:pt>
                <c:pt idx="4">
                  <c:v>104.28957962119712</c:v>
                </c:pt>
                <c:pt idx="5">
                  <c:v>105.37847290965486</c:v>
                </c:pt>
                <c:pt idx="6">
                  <c:v>106.39477331221541</c:v>
                </c:pt>
                <c:pt idx="7">
                  <c:v>105.66884445324358</c:v>
                </c:pt>
                <c:pt idx="8">
                  <c:v>104.44136474625486</c:v>
                </c:pt>
                <c:pt idx="9">
                  <c:v>104.11139708308586</c:v>
                </c:pt>
                <c:pt idx="10">
                  <c:v>103.79462812644361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603B-4ED9-BC37-BB0AB20C7721}"/>
            </c:ext>
          </c:extLst>
        </c:ser>
        <c:ser>
          <c:idx val="2"/>
          <c:order val="2"/>
          <c:tx>
            <c:strRef>
              <c:f>Grafico!$A$14</c:f>
              <c:strCache>
                <c:ptCount val="1"/>
                <c:pt idx="0">
                  <c:v>Distretto Locarno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Grafico!$B$4:$L$4</c:f>
              <c:strCach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strCache>
            </c:strRef>
          </c:cat>
          <c:val>
            <c:numRef>
              <c:f>Grafico!$B$14:$L$14</c:f>
              <c:numCache>
                <c:formatCode>0.0</c:formatCode>
                <c:ptCount val="11"/>
                <c:pt idx="0">
                  <c:v>100</c:v>
                </c:pt>
                <c:pt idx="1">
                  <c:v>100.92047903803459</c:v>
                </c:pt>
                <c:pt idx="2">
                  <c:v>101.75020662161505</c:v>
                </c:pt>
                <c:pt idx="3">
                  <c:v>102.47621825724796</c:v>
                </c:pt>
                <c:pt idx="4">
                  <c:v>102.80843340301749</c:v>
                </c:pt>
                <c:pt idx="5">
                  <c:v>103.21033270131427</c:v>
                </c:pt>
                <c:pt idx="6">
                  <c:v>104.02385466802794</c:v>
                </c:pt>
                <c:pt idx="7">
                  <c:v>103.96551444730744</c:v>
                </c:pt>
                <c:pt idx="8">
                  <c:v>103.83749007405967</c:v>
                </c:pt>
                <c:pt idx="9">
                  <c:v>103.43559077576288</c:v>
                </c:pt>
                <c:pt idx="10">
                  <c:v>103.3497010063688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603B-4ED9-BC37-BB0AB20C77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64317248"/>
        <c:axId val="864322496"/>
      </c:lineChart>
      <c:catAx>
        <c:axId val="864317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Libre Franklin" panose="00000500000000000000" pitchFamily="2" charset="0"/>
                <a:ea typeface="+mn-ea"/>
                <a:cs typeface="+mn-cs"/>
              </a:defRPr>
            </a:pPr>
            <a:endParaRPr lang="it-CH"/>
          </a:p>
        </c:txPr>
        <c:crossAx val="864322496"/>
        <c:crosses val="autoZero"/>
        <c:auto val="1"/>
        <c:lblAlgn val="ctr"/>
        <c:lblOffset val="100"/>
        <c:noMultiLvlLbl val="0"/>
      </c:catAx>
      <c:valAx>
        <c:axId val="864322496"/>
        <c:scaling>
          <c:orientation val="minMax"/>
          <c:min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ot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t" anchorCtr="0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Libre Franklin" panose="00000500000000000000" pitchFamily="2" charset="0"/>
                    <a:ea typeface="+mn-ea"/>
                    <a:cs typeface="+mn-cs"/>
                  </a:defRPr>
                </a:pPr>
                <a:r>
                  <a:rPr lang="it-CH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Indice 100 = 2010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t" anchorCtr="0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ibre Franklin" panose="00000500000000000000" pitchFamily="2" charset="0"/>
                  <a:ea typeface="+mn-ea"/>
                  <a:cs typeface="+mn-cs"/>
                </a:defRPr>
              </a:pPr>
              <a:endParaRPr lang="it-CH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Libre Franklin" panose="00000500000000000000" pitchFamily="2" charset="0"/>
                <a:ea typeface="+mn-ea"/>
                <a:cs typeface="+mn-cs"/>
              </a:defRPr>
            </a:pPr>
            <a:endParaRPr lang="it-CH"/>
          </a:p>
        </c:txPr>
        <c:crossAx val="86431724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t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Libre Franklin" panose="00000500000000000000" pitchFamily="2" charset="0"/>
              <a:ea typeface="+mn-ea"/>
              <a:cs typeface="+mn-cs"/>
            </a:defRPr>
          </a:pPr>
          <a:endParaRPr lang="it-CH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latin typeface="Libre Franklin" panose="00000500000000000000" pitchFamily="2" charset="0"/>
        </a:defRPr>
      </a:pPr>
      <a:endParaRPr lang="it-CH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[20210729_locarno_statistics_raw_data.xlsx]T1_grafico!Tabella pivot1</c:name>
    <c:fmtId val="-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05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50" baseline="0" dirty="0" err="1">
                <a:latin typeface="Libre Franklin" panose="00000500000000000000"/>
              </a:rPr>
              <a:t>Pernottamenti</a:t>
            </a:r>
            <a:r>
              <a:rPr lang="en-US" sz="1050" baseline="0" dirty="0">
                <a:latin typeface="Libre Franklin" panose="00000500000000000000"/>
              </a:rPr>
              <a:t> - </a:t>
            </a:r>
            <a:r>
              <a:rPr lang="en-US" sz="1050" dirty="0" err="1">
                <a:latin typeface="Libre Franklin" panose="00000500000000000000"/>
              </a:rPr>
              <a:t>evoluzione</a:t>
            </a:r>
            <a:r>
              <a:rPr lang="en-US" sz="1050" dirty="0">
                <a:latin typeface="Libre Franklin" panose="00000500000000000000"/>
              </a:rPr>
              <a:t> dal</a:t>
            </a:r>
            <a:r>
              <a:rPr lang="en-US" sz="1050" baseline="0" dirty="0">
                <a:latin typeface="Libre Franklin" panose="00000500000000000000"/>
              </a:rPr>
              <a:t> 2016 </a:t>
            </a:r>
            <a:endParaRPr lang="en-US" sz="1050" dirty="0">
              <a:latin typeface="Libre Franklin" panose="0000050000000000000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CH"/>
        </a:p>
      </c:txPr>
    </c:title>
    <c:autoTitleDeleted val="0"/>
    <c:pivotFmts>
      <c:pivotFmt>
        <c:idx val="0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</c:pivotFmt>
      <c:pivotFmt>
        <c:idx val="14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0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1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2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3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4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5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CH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7"/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8"/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9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0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1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2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3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4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5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6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2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</c:pivotFmt>
      <c:pivotFmt>
        <c:idx val="73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4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5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6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7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8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9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0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1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2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3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4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0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</c:pivotFmt>
      <c:pivotFmt>
        <c:idx val="91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</c:pivotFmt>
      <c:pivotFmt>
        <c:idx val="92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</c:pivotFmt>
      <c:pivotFmt>
        <c:idx val="93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</c:pivotFmt>
      <c:pivotFmt>
        <c:idx val="94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</c:pivotFmt>
      <c:pivotFmt>
        <c:idx val="9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6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7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6"/>
        <c:spPr>
          <a:solidFill>
            <a:schemeClr val="accent1"/>
          </a:solidFill>
          <a:ln>
            <a:noFill/>
          </a:ln>
          <a:effectLst/>
        </c:spPr>
      </c:pivotFmt>
      <c:pivotFmt>
        <c:idx val="107"/>
        <c:spPr>
          <a:solidFill>
            <a:schemeClr val="accent1"/>
          </a:solidFill>
          <a:ln>
            <a:noFill/>
          </a:ln>
          <a:effectLst/>
        </c:spPr>
      </c:pivotFmt>
      <c:pivotFmt>
        <c:idx val="108"/>
        <c:spPr>
          <a:solidFill>
            <a:schemeClr val="accent1"/>
          </a:solidFill>
          <a:ln>
            <a:noFill/>
          </a:ln>
          <a:effectLst/>
        </c:spPr>
      </c:pivotFmt>
      <c:pivotFmt>
        <c:idx val="109"/>
        <c:spPr>
          <a:solidFill>
            <a:schemeClr val="accent1"/>
          </a:solidFill>
          <a:ln>
            <a:noFill/>
          </a:ln>
          <a:effectLst/>
        </c:spPr>
      </c:pivotFmt>
      <c:pivotFmt>
        <c:idx val="110"/>
        <c:spPr>
          <a:solidFill>
            <a:schemeClr val="accent1"/>
          </a:solidFill>
          <a:ln>
            <a:noFill/>
          </a:ln>
          <a:effectLst/>
        </c:spPr>
      </c:pivotFmt>
      <c:pivotFmt>
        <c:idx val="111"/>
        <c:spPr>
          <a:solidFill>
            <a:schemeClr val="accent1"/>
          </a:solidFill>
          <a:ln>
            <a:noFill/>
          </a:ln>
          <a:effectLst/>
        </c:spPr>
      </c:pivotFmt>
      <c:pivotFmt>
        <c:idx val="112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3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CH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4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CH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5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CH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6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CH"/>
            </a:p>
          </c:txPr>
          <c:dLblPos val="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7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CH"/>
            </a:p>
          </c:txPr>
          <c:dLblPos val="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8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CH"/>
            </a:p>
          </c:txPr>
          <c:dLblPos val="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9"/>
        <c:marker>
          <c:symbol val="none"/>
        </c:marker>
      </c:pivotFmt>
      <c:pivotFmt>
        <c:idx val="120"/>
        <c:marker>
          <c:symbol val="none"/>
        </c:marker>
      </c:pivotFmt>
      <c:pivotFmt>
        <c:idx val="121"/>
        <c:marker>
          <c:symbol val="none"/>
        </c:marker>
      </c:pivotFmt>
      <c:pivotFmt>
        <c:idx val="122"/>
        <c:marker>
          <c:symbol val="none"/>
        </c:marker>
      </c:pivotFmt>
      <c:pivotFmt>
        <c:idx val="123"/>
        <c:marker>
          <c:symbol val="none"/>
        </c:marker>
      </c:pivotFmt>
      <c:pivotFmt>
        <c:idx val="124"/>
        <c:marker>
          <c:symbol val="none"/>
        </c:marker>
      </c:pivotFmt>
      <c:pivotFmt>
        <c:idx val="125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CH"/>
            </a:p>
          </c:txPr>
          <c:dLblPos val="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6"/>
        <c:spPr>
          <a:solidFill>
            <a:schemeClr val="accent1"/>
          </a:solidFill>
          <a:ln w="28575" cap="rnd">
            <a:solidFill>
              <a:schemeClr val="accent2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CH"/>
            </a:p>
          </c:txPr>
          <c:dLblPos val="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7"/>
        <c:spPr>
          <a:solidFill>
            <a:schemeClr val="accent1"/>
          </a:solidFill>
          <a:ln w="28575" cap="rnd">
            <a:solidFill>
              <a:schemeClr val="accent3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CH"/>
            </a:p>
          </c:txPr>
          <c:dLblPos val="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8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CH"/>
            </a:p>
          </c:txPr>
          <c:dLblPos val="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9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130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131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132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133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134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135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CH"/>
            </a:p>
          </c:txPr>
          <c:dLblPos val="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6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CH"/>
            </a:p>
          </c:txPr>
          <c:dLblPos val="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7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CH"/>
            </a:p>
          </c:txPr>
          <c:dLblPos val="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8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139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140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141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142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143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144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CH"/>
            </a:p>
          </c:txPr>
          <c:dLblPos val="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5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CH"/>
            </a:p>
          </c:txPr>
          <c:dLblPos val="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lineChart>
        <c:grouping val="standard"/>
        <c:varyColors val="0"/>
        <c:ser>
          <c:idx val="0"/>
          <c:order val="0"/>
          <c:tx>
            <c:strRef>
              <c:f>T1_grafico!$B$6:$B$7</c:f>
              <c:strCache>
                <c:ptCount val="1"/>
                <c:pt idx="0">
                  <c:v>Comune Locarno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0-1D26-40AC-8541-40C3F0AC572A}"/>
              </c:ext>
            </c:extLst>
          </c:dPt>
          <c:dPt>
            <c:idx val="1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1-1D26-40AC-8541-40C3F0AC572A}"/>
              </c:ext>
            </c:extLst>
          </c:dPt>
          <c:dPt>
            <c:idx val="2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2-1D26-40AC-8541-40C3F0AC572A}"/>
              </c:ext>
            </c:extLst>
          </c:dPt>
          <c:dPt>
            <c:idx val="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3-1D26-40AC-8541-40C3F0AC572A}"/>
              </c:ext>
            </c:extLst>
          </c:dPt>
          <c:dPt>
            <c:idx val="4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4-1D26-40AC-8541-40C3F0AC572A}"/>
              </c:ext>
            </c:extLst>
          </c:dPt>
          <c:dPt>
            <c:idx val="5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5-1D26-40AC-8541-40C3F0AC572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C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T1_grafico!$A$8:$A$14</c:f>
              <c:strCach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strCache>
            </c:strRef>
          </c:cat>
          <c:val>
            <c:numRef>
              <c:f>T1_grafico!$B$8:$B$14</c:f>
              <c:numCache>
                <c:formatCode>#,##0</c:formatCode>
                <c:ptCount val="6"/>
                <c:pt idx="0">
                  <c:v>275720</c:v>
                </c:pt>
                <c:pt idx="1">
                  <c:v>304393</c:v>
                </c:pt>
                <c:pt idx="2">
                  <c:v>276222</c:v>
                </c:pt>
                <c:pt idx="3">
                  <c:v>283943</c:v>
                </c:pt>
                <c:pt idx="4">
                  <c:v>249984</c:v>
                </c:pt>
                <c:pt idx="5">
                  <c:v>353696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1D26-40AC-8541-40C3F0AC572A}"/>
            </c:ext>
          </c:extLst>
        </c:ser>
        <c:ser>
          <c:idx val="1"/>
          <c:order val="1"/>
          <c:tx>
            <c:strRef>
              <c:f>T1_grafico!$C$6:$C$7</c:f>
              <c:strCache>
                <c:ptCount val="1"/>
                <c:pt idx="0">
                  <c:v>Ticino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C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T1_grafico!$A$8:$A$14</c:f>
              <c:strCach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strCache>
            </c:strRef>
          </c:cat>
          <c:val>
            <c:numRef>
              <c:f>T1_grafico!$C$8:$C$14</c:f>
              <c:numCache>
                <c:formatCode>#,##0</c:formatCode>
                <c:ptCount val="6"/>
                <c:pt idx="0">
                  <c:v>2280339</c:v>
                </c:pt>
                <c:pt idx="1">
                  <c:v>2455099</c:v>
                </c:pt>
                <c:pt idx="2">
                  <c:v>2270801</c:v>
                </c:pt>
                <c:pt idx="3">
                  <c:v>2299518</c:v>
                </c:pt>
                <c:pt idx="4">
                  <c:v>1917814</c:v>
                </c:pt>
                <c:pt idx="5">
                  <c:v>2934445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1D26-40AC-8541-40C3F0AC572A}"/>
            </c:ext>
          </c:extLst>
        </c:ser>
        <c:ser>
          <c:idx val="2"/>
          <c:order val="2"/>
          <c:tx>
            <c:strRef>
              <c:f>T1_grafico!$D$6:$D$7</c:f>
              <c:strCache>
                <c:ptCount val="1"/>
                <c:pt idx="0">
                  <c:v>Locarnese (OTLMV)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C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T1_grafico!$A$8:$A$14</c:f>
              <c:strCach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strCache>
            </c:strRef>
          </c:cat>
          <c:val>
            <c:numRef>
              <c:f>T1_grafico!$D$8:$D$14</c:f>
              <c:numCache>
                <c:formatCode>#,##0</c:formatCode>
                <c:ptCount val="6"/>
                <c:pt idx="0">
                  <c:v>1063818</c:v>
                </c:pt>
                <c:pt idx="1">
                  <c:v>1149383</c:v>
                </c:pt>
                <c:pt idx="2">
                  <c:v>1057377</c:v>
                </c:pt>
                <c:pt idx="3">
                  <c:v>1071034</c:v>
                </c:pt>
                <c:pt idx="4">
                  <c:v>940025</c:v>
                </c:pt>
                <c:pt idx="5">
                  <c:v>1414415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1D26-40AC-8541-40C3F0AC572A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342704336"/>
        <c:axId val="342704728"/>
      </c:lineChart>
      <c:catAx>
        <c:axId val="342704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CH"/>
          </a:p>
        </c:txPr>
        <c:crossAx val="342704728"/>
        <c:crosses val="autoZero"/>
        <c:auto val="1"/>
        <c:lblAlgn val="ctr"/>
        <c:lblOffset val="100"/>
        <c:noMultiLvlLbl val="0"/>
      </c:catAx>
      <c:valAx>
        <c:axId val="342704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CH"/>
          </a:p>
        </c:txPr>
        <c:crossAx val="342704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297169341174125"/>
          <c:y val="0.90824260685825819"/>
          <c:w val="0.57515365959001963"/>
          <c:h val="6.76900044534144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Libre Franklin" panose="00000500000000000000"/>
              <a:ea typeface="+mn-ea"/>
              <a:cs typeface="+mn-cs"/>
            </a:defRPr>
          </a:pPr>
          <a:endParaRPr lang="it-CH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it-CH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2973188" cy="53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66" tIns="45782" rIns="91566" bIns="45782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8018" y="3"/>
            <a:ext cx="2896953" cy="53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66" tIns="45782" rIns="91566" bIns="45782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775F177C-02A3-4CB5-844F-8949DE4FDFCC}" type="datetimeFigureOut">
              <a:rPr lang="de-DE"/>
              <a:pPr>
                <a:defRPr/>
              </a:pPr>
              <a:t>01.02.2023</a:t>
            </a:fld>
            <a:endParaRPr lang="de-DE"/>
          </a:p>
        </p:txBody>
      </p:sp>
      <p:sp>
        <p:nvSpPr>
          <p:cNvPr id="1116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92128"/>
            <a:ext cx="2973188" cy="53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66" tIns="45782" rIns="91566" bIns="45782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16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8018" y="9392128"/>
            <a:ext cx="2896953" cy="53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66" tIns="45782" rIns="91566" bIns="45782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5202A98E-A05A-4877-B663-CCF20A8FB873}" type="slidenum">
              <a:rPr lang="de-DE"/>
              <a:pPr>
                <a:defRPr/>
              </a:pPr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566771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46189" cy="496331"/>
          </a:xfrm>
          <a:prstGeom prst="rect">
            <a:avLst/>
          </a:prstGeom>
        </p:spPr>
        <p:txBody>
          <a:bodyPr vert="horz" lIns="91566" tIns="45782" rIns="91566" bIns="4578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903" y="1"/>
            <a:ext cx="2946189" cy="496331"/>
          </a:xfrm>
          <a:prstGeom prst="rect">
            <a:avLst/>
          </a:prstGeom>
        </p:spPr>
        <p:txBody>
          <a:bodyPr vert="horz" lIns="91566" tIns="45782" rIns="91566" bIns="4578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6A171FD-D648-44CA-B8CC-64CFB2574757}" type="datetimeFigureOut">
              <a:rPr lang="de-DE"/>
              <a:pPr>
                <a:defRPr/>
              </a:pPr>
              <a:t>01.02.2023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6" tIns="45782" rIns="91566" bIns="45782" rtlCol="0" anchor="ctr"/>
          <a:lstStyle/>
          <a:p>
            <a:pPr lvl="0"/>
            <a:endParaRPr lang="de-CH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8"/>
          </a:xfrm>
          <a:prstGeom prst="rect">
            <a:avLst/>
          </a:prstGeom>
        </p:spPr>
        <p:txBody>
          <a:bodyPr vert="horz" wrap="square" lIns="91566" tIns="45782" rIns="91566" bIns="4578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4" y="9428719"/>
            <a:ext cx="2946189" cy="496331"/>
          </a:xfrm>
          <a:prstGeom prst="rect">
            <a:avLst/>
          </a:prstGeom>
        </p:spPr>
        <p:txBody>
          <a:bodyPr vert="horz" lIns="91566" tIns="45782" rIns="91566" bIns="4578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903" y="9428719"/>
            <a:ext cx="2946189" cy="496331"/>
          </a:xfrm>
          <a:prstGeom prst="rect">
            <a:avLst/>
          </a:prstGeom>
        </p:spPr>
        <p:txBody>
          <a:bodyPr vert="horz" lIns="91566" tIns="45782" rIns="91566" bIns="4578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CD9F9A7-3EC8-4662-A502-0C6BBEEAD1E1}" type="slidenum">
              <a:rPr lang="de-CH"/>
              <a:pPr>
                <a:defRPr/>
              </a:pPr>
              <a:t>‹N›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274609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Frutiger 45 Light" pitchFamily="34" charset="0"/>
        <a:ea typeface="ＭＳ Ｐゴシック" pitchFamily="-123" charset="-128"/>
        <a:cs typeface="ＭＳ Ｐゴシック" pitchFamily="-123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Frutiger 45 Light" pitchFamily="34" charset="0"/>
        <a:ea typeface="ＭＳ Ｐゴシック" pitchFamily="-123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Frutiger 45 Light" pitchFamily="34" charset="0"/>
        <a:ea typeface="ＭＳ Ｐゴシック" pitchFamily="-123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Frutiger 45 Light" pitchFamily="34" charset="0"/>
        <a:ea typeface="ＭＳ Ｐゴシック" pitchFamily="-123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Frutiger 45 Light" pitchFamily="34" charset="0"/>
        <a:ea typeface="ＭＳ Ｐゴシック" pitchFamily="-123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6" Type="http://schemas.openxmlformats.org/officeDocument/2006/relationships/image" Target="../media/image4.png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ucid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 userDrawn="1"/>
        </p:nvSpPr>
        <p:spPr bwMode="gray">
          <a:xfrm>
            <a:off x="1548663" y="576000"/>
            <a:ext cx="7308000" cy="59868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r" eaLnBrk="0" hangingPunct="0"/>
            <a:endParaRPr lang="de-CH" b="0">
              <a:latin typeface="Frutiger 45 Light" charset="0"/>
            </a:endParaRPr>
          </a:p>
        </p:txBody>
      </p:sp>
      <p:sp>
        <p:nvSpPr>
          <p:cNvPr id="9" name="Titel 8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836000" y="792000"/>
            <a:ext cx="6768000" cy="1260000"/>
          </a:xfrm>
        </p:spPr>
        <p:txBody>
          <a:bodyPr tIns="0">
            <a:noAutofit/>
          </a:bodyPr>
          <a:lstStyle>
            <a:lvl1pPr>
              <a:defRPr sz="2800" baseline="0">
                <a:solidFill>
                  <a:srgbClr val="000000"/>
                </a:solidFill>
                <a:latin typeface="Frutiger 45 Light"/>
              </a:defRPr>
            </a:lvl1pPr>
          </a:lstStyle>
          <a:p>
            <a:r>
              <a:rPr lang="it-IT" dirty="0"/>
              <a:t>Lucido titolo senza </a:t>
            </a:r>
            <a:r>
              <a:rPr lang="it-IT" dirty="0" err="1"/>
              <a:t>imagine</a:t>
            </a:r>
            <a:r>
              <a:rPr lang="it-IT" dirty="0"/>
              <a:t> (cambiare il logo nella linguetta "Menu Posta")</a:t>
            </a:r>
            <a:endParaRPr lang="de-CH" dirty="0"/>
          </a:p>
        </p:txBody>
      </p:sp>
      <p:pic>
        <p:nvPicPr>
          <p:cNvPr id="7" name="DIRG3C5T" descr="G:\D P O\post_logos\LOGOS\LOGOS_fuer_Techn_Anwendungen\RGB\EPS_drefarbig_tech_Anwend\_arbeitsdateien\PNG_576dpi\DIRG3C5T.png"/>
          <p:cNvPicPr>
            <a:picLocks noChangeAspect="1" noChangeArrowheads="1"/>
          </p:cNvPicPr>
          <p:nvPr userDrawn="1">
            <p:custDataLst>
              <p:tags r:id="rId2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17198" y="5674898"/>
            <a:ext cx="2465387" cy="62388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lencazione su 1 colon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/>
          <p:cNvSpPr>
            <a:spLocks noChangeArrowheads="1"/>
          </p:cNvSpPr>
          <p:nvPr userDrawn="1"/>
        </p:nvSpPr>
        <p:spPr bwMode="gray">
          <a:xfrm>
            <a:off x="180000" y="179388"/>
            <a:ext cx="8785225" cy="8424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/>
              <a:t> 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sz="quarter" idx="13" hasCustomPrompt="1"/>
          </p:nvPr>
        </p:nvSpPr>
        <p:spPr>
          <a:xfrm>
            <a:off x="1080000" y="1376364"/>
            <a:ext cx="7776000" cy="4932362"/>
          </a:xfrm>
          <a:prstGeom prst="rect">
            <a:avLst/>
          </a:prstGeom>
        </p:spPr>
        <p:txBody>
          <a:bodyPr lIns="0" tIns="0" rIns="0" bIns="0"/>
          <a:lstStyle>
            <a:lvl1pPr marL="270000" indent="-270000">
              <a:spcAft>
                <a:spcPts val="1000"/>
              </a:spcAft>
              <a:buFont typeface="Frutiger 45 Light" pitchFamily="34" charset="0"/>
              <a:buChar char="–"/>
              <a:defRPr sz="2000">
                <a:latin typeface="Frutiger 45 Light" pitchFamily="34" charset="0"/>
              </a:defRPr>
            </a:lvl1pPr>
            <a:lvl2pPr marL="540000" marR="0" indent="-270000" algn="l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Frutiger 45 Light" pitchFamily="34" charset="0"/>
              <a:buChar char="–"/>
              <a:tabLst/>
              <a:defRPr sz="2000">
                <a:latin typeface="+mn-lt"/>
              </a:defRPr>
            </a:lvl2pPr>
            <a:lvl3pPr marL="810000" marR="0" indent="-270000" algn="l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Frutiger 45 Light" pitchFamily="34" charset="0"/>
              <a:buChar char="–"/>
              <a:tabLst/>
              <a:defRPr sz="2000">
                <a:latin typeface="+mn-lt"/>
              </a:defRPr>
            </a:lvl3pPr>
            <a:lvl4pPr marL="1080000" marR="0" indent="-270000" algn="l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Frutiger 45 Light" pitchFamily="34" charset="0"/>
              <a:buChar char="–"/>
              <a:tabLst/>
              <a:defRPr sz="2000">
                <a:latin typeface="+mn-lt"/>
              </a:defRPr>
            </a:lvl4pPr>
            <a:lvl5pPr>
              <a:buFont typeface="Frutiger 45 Light" pitchFamily="34" charset="0"/>
              <a:buChar char="–"/>
              <a:defRPr sz="2000">
                <a:latin typeface="+mn-lt"/>
              </a:defRPr>
            </a:lvl5pPr>
          </a:lstStyle>
          <a:p>
            <a:pPr lvl="0"/>
            <a:r>
              <a:rPr lang="de-DE" dirty="0" err="1"/>
              <a:t>Elencazione</a:t>
            </a:r>
            <a:r>
              <a:rPr lang="de-DE" dirty="0"/>
              <a:t> </a:t>
            </a:r>
            <a:r>
              <a:rPr lang="de-DE" dirty="0" err="1"/>
              <a:t>su</a:t>
            </a:r>
            <a:r>
              <a:rPr lang="de-DE" dirty="0"/>
              <a:t> 1 </a:t>
            </a:r>
            <a:r>
              <a:rPr lang="de-DE" dirty="0" err="1"/>
              <a:t>colonna</a:t>
            </a:r>
            <a:endParaRPr lang="de-DE" dirty="0"/>
          </a:p>
          <a:p>
            <a:pPr marL="540000" marR="0" lvl="1" indent="-270000" algn="l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Frutiger 45 Light" pitchFamily="34" charset="0"/>
              <a:buChar char="–"/>
              <a:tabLst/>
              <a:defRPr/>
            </a:pPr>
            <a:r>
              <a:rPr lang="it-IT" dirty="0"/>
              <a:t>Secondo livello </a:t>
            </a:r>
          </a:p>
          <a:p>
            <a:pPr marL="810000" marR="0" lvl="2" indent="-270000" algn="l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Frutiger 45 Light" pitchFamily="34" charset="0"/>
              <a:buChar char="–"/>
              <a:tabLst/>
              <a:defRPr/>
            </a:pPr>
            <a:r>
              <a:rPr lang="it-IT" dirty="0"/>
              <a:t>Terzo livello </a:t>
            </a:r>
          </a:p>
          <a:p>
            <a:pPr marL="1080000" marR="0" lvl="3" indent="-270000" algn="l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Frutiger 45 Light" pitchFamily="34" charset="0"/>
              <a:buChar char="–"/>
              <a:tabLst/>
              <a:defRPr/>
            </a:pPr>
            <a:r>
              <a:rPr lang="it-IT" dirty="0"/>
              <a:t>Quarto livello </a:t>
            </a:r>
            <a:endParaRPr lang="de-DE" dirty="0"/>
          </a:p>
        </p:txBody>
      </p:sp>
      <p:sp>
        <p:nvSpPr>
          <p:cNvPr id="9" name="Titel 8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 dirty="0"/>
              <a:t>Elencazione su 1 colonna (altri modelli nella linguetta "Menu Posta")</a:t>
            </a:r>
            <a:endParaRPr lang="de-CH" dirty="0"/>
          </a:p>
        </p:txBody>
      </p:sp>
      <p:sp>
        <p:nvSpPr>
          <p:cNvPr id="19" name="Datumsplatzhalter 1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20" name="Foliennummernplatzhalt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96C3C2D-39C0-4045-85D2-803556E16E6B}" type="slidenum">
              <a:rPr lang="de-CH" smtClean="0"/>
              <a:pPr/>
              <a:t>‹N›</a:t>
            </a:fld>
            <a:endParaRPr lang="de-CH" dirty="0"/>
          </a:p>
        </p:txBody>
      </p:sp>
      <p:sp>
        <p:nvSpPr>
          <p:cNvPr id="21" name="Fußzeilenplatzhalt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eaLnBrk="0" hangingPunct="0">
              <a:lnSpc>
                <a:spcPts val="900"/>
              </a:lnSpc>
            </a:pPr>
            <a:r>
              <a:rPr lang="de-DE" sz="800">
                <a:solidFill>
                  <a:srgbClr val="000000"/>
                </a:solidFill>
              </a:rPr>
              <a:t>test</a:t>
            </a:r>
            <a:endParaRPr lang="de-DE" sz="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lencazione su 2 colonn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ChangeArrowheads="1"/>
          </p:cNvSpPr>
          <p:nvPr userDrawn="1"/>
        </p:nvSpPr>
        <p:spPr bwMode="gray">
          <a:xfrm>
            <a:off x="180000" y="179388"/>
            <a:ext cx="8785225" cy="8424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/>
              <a:t> </a:t>
            </a:r>
          </a:p>
        </p:txBody>
      </p:sp>
      <p:sp>
        <p:nvSpPr>
          <p:cNvPr id="5" name="Inhaltsplatzhalter 9"/>
          <p:cNvSpPr>
            <a:spLocks noGrp="1"/>
          </p:cNvSpPr>
          <p:nvPr>
            <p:ph sz="quarter" idx="14" hasCustomPrompt="1"/>
          </p:nvPr>
        </p:nvSpPr>
        <p:spPr bwMode="auto">
          <a:xfrm>
            <a:off x="1080000" y="1376364"/>
            <a:ext cx="3816350" cy="4932362"/>
          </a:xfrm>
          <a:prstGeom prst="rect">
            <a:avLst/>
          </a:prstGeom>
        </p:spPr>
        <p:txBody>
          <a:bodyPr lIns="0" tIns="0" rIns="0" bIns="0"/>
          <a:lstStyle>
            <a:lvl1pPr marL="270000" indent="-270000">
              <a:spcAft>
                <a:spcPts val="900"/>
              </a:spcAft>
              <a:buFont typeface="Frutiger 45 Light" pitchFamily="34" charset="0"/>
              <a:buChar char="–"/>
              <a:tabLst/>
              <a:defRPr sz="1800" baseline="0">
                <a:latin typeface="Frutiger 45 Light" pitchFamily="34" charset="0"/>
              </a:defRPr>
            </a:lvl1pPr>
            <a:lvl2pPr marL="270000" indent="-270000">
              <a:spcAft>
                <a:spcPts val="900"/>
              </a:spcAft>
              <a:buFont typeface="Frutiger 45 Light" pitchFamily="34" charset="0"/>
              <a:buChar char="–"/>
              <a:defRPr sz="1800" baseline="0">
                <a:latin typeface="Frutiger 45 Light" pitchFamily="34" charset="0"/>
              </a:defRPr>
            </a:lvl2pPr>
            <a:lvl3pPr marL="810000" marR="0" indent="-270000" algn="l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ts val="900"/>
              </a:spcAft>
              <a:buClrTx/>
              <a:buSzTx/>
              <a:buFont typeface="Frutiger 45 Light" pitchFamily="34" charset="0"/>
              <a:buChar char="–"/>
              <a:tabLst/>
              <a:defRPr sz="1800" baseline="0">
                <a:latin typeface="Frutiger 45 Light" pitchFamily="34" charset="0"/>
              </a:defRPr>
            </a:lvl3pPr>
            <a:lvl4pPr marL="1080000" marR="0" indent="-270000" algn="l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ts val="900"/>
              </a:spcAft>
              <a:buClrTx/>
              <a:buSzTx/>
              <a:buFont typeface="Frutiger 45 Light" pitchFamily="34" charset="0"/>
              <a:buChar char="–"/>
              <a:tabLst/>
              <a:defRPr sz="1800" baseline="0">
                <a:latin typeface="Frutiger 45 Light" pitchFamily="34" charset="0"/>
              </a:defRPr>
            </a:lvl4pPr>
            <a:lvl5pPr>
              <a:spcAft>
                <a:spcPts val="900"/>
              </a:spcAft>
              <a:buFont typeface="Frutiger 45 Light" pitchFamily="34" charset="0"/>
              <a:buChar char="–"/>
              <a:defRPr sz="1800">
                <a:latin typeface="+mn-lt"/>
              </a:defRPr>
            </a:lvl5pPr>
          </a:lstStyle>
          <a:p>
            <a:pPr lvl="1"/>
            <a:r>
              <a:rPr lang="it-IT" dirty="0"/>
              <a:t>Testo lucido, prima colonna</a:t>
            </a:r>
            <a:endParaRPr lang="de-DE" dirty="0"/>
          </a:p>
          <a:p>
            <a:pPr marL="540000" marR="0" lvl="2" indent="-270000" algn="l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ts val="900"/>
              </a:spcAft>
              <a:buClrTx/>
              <a:buSzTx/>
              <a:buFont typeface="Frutiger 45 Light" pitchFamily="34" charset="0"/>
              <a:buChar char="–"/>
              <a:tabLst/>
              <a:defRPr/>
            </a:pPr>
            <a:r>
              <a:rPr lang="de-DE" dirty="0" err="1"/>
              <a:t>Secondo</a:t>
            </a:r>
            <a:r>
              <a:rPr lang="de-DE" dirty="0"/>
              <a:t> </a:t>
            </a:r>
            <a:r>
              <a:rPr lang="de-DE" dirty="0" err="1"/>
              <a:t>livello</a:t>
            </a:r>
            <a:endParaRPr lang="de-DE" dirty="0"/>
          </a:p>
          <a:p>
            <a:pPr lvl="2"/>
            <a:r>
              <a:rPr lang="de-DE" dirty="0" err="1"/>
              <a:t>Terzo</a:t>
            </a:r>
            <a:r>
              <a:rPr lang="de-DE" dirty="0"/>
              <a:t> </a:t>
            </a:r>
            <a:r>
              <a:rPr lang="de-DE" dirty="0" err="1"/>
              <a:t>livello</a:t>
            </a:r>
            <a:endParaRPr lang="de-DE" dirty="0"/>
          </a:p>
          <a:p>
            <a:pPr lvl="3"/>
            <a:r>
              <a:rPr lang="de-DE" dirty="0"/>
              <a:t>Quarto </a:t>
            </a:r>
            <a:r>
              <a:rPr lang="de-DE" dirty="0" err="1"/>
              <a:t>livello</a:t>
            </a:r>
            <a:endParaRPr lang="de-DE" dirty="0"/>
          </a:p>
        </p:txBody>
      </p:sp>
      <p:sp>
        <p:nvSpPr>
          <p:cNvPr id="12" name="Titel 1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 dirty="0"/>
              <a:t>Elencazione su 2 colonne (altri modelli nella linguetta "Menu Posta") </a:t>
            </a:r>
            <a:endParaRPr lang="de-CH" dirty="0"/>
          </a:p>
        </p:txBody>
      </p:sp>
      <p:sp>
        <p:nvSpPr>
          <p:cNvPr id="14" name="Inhaltsplatzhalter 9"/>
          <p:cNvSpPr>
            <a:spLocks noGrp="1"/>
          </p:cNvSpPr>
          <p:nvPr>
            <p:ph sz="quarter" idx="19" hasCustomPrompt="1"/>
          </p:nvPr>
        </p:nvSpPr>
        <p:spPr bwMode="auto">
          <a:xfrm>
            <a:off x="5040313" y="1376363"/>
            <a:ext cx="3816350" cy="4932362"/>
          </a:xfrm>
          <a:prstGeom prst="rect">
            <a:avLst/>
          </a:prstGeom>
        </p:spPr>
        <p:txBody>
          <a:bodyPr lIns="0" tIns="0" rIns="0" bIns="0"/>
          <a:lstStyle>
            <a:lvl1pPr marL="270000" indent="-270000">
              <a:spcAft>
                <a:spcPts val="900"/>
              </a:spcAft>
              <a:buFont typeface="Frutiger 45 Light" pitchFamily="34" charset="0"/>
              <a:buChar char="–"/>
              <a:tabLst/>
              <a:defRPr sz="1800" baseline="0">
                <a:latin typeface="Frutiger 45 Light" pitchFamily="34" charset="0"/>
              </a:defRPr>
            </a:lvl1pPr>
            <a:lvl2pPr marL="270000" indent="-270000">
              <a:spcAft>
                <a:spcPts val="900"/>
              </a:spcAft>
              <a:buFont typeface="Frutiger 45 Light" pitchFamily="34" charset="0"/>
              <a:buChar char="–"/>
              <a:defRPr sz="1800" baseline="0">
                <a:latin typeface="Frutiger 45 Light" pitchFamily="34" charset="0"/>
              </a:defRPr>
            </a:lvl2pPr>
            <a:lvl3pPr marL="810000" marR="0" indent="-270000" algn="l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ts val="900"/>
              </a:spcAft>
              <a:buClrTx/>
              <a:buSzTx/>
              <a:buFont typeface="Frutiger 45 Light" pitchFamily="34" charset="0"/>
              <a:buChar char="–"/>
              <a:tabLst/>
              <a:defRPr sz="1800" baseline="0">
                <a:latin typeface="Frutiger 45 Light" pitchFamily="34" charset="0"/>
              </a:defRPr>
            </a:lvl3pPr>
            <a:lvl4pPr marL="1080000" marR="0" indent="-270000" algn="l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ts val="900"/>
              </a:spcAft>
              <a:buClrTx/>
              <a:buSzTx/>
              <a:buFont typeface="Frutiger 45 Light" pitchFamily="34" charset="0"/>
              <a:buChar char="–"/>
              <a:tabLst/>
              <a:defRPr sz="1800" baseline="0">
                <a:latin typeface="Frutiger 45 Light" pitchFamily="34" charset="0"/>
              </a:defRPr>
            </a:lvl4pPr>
            <a:lvl5pPr>
              <a:spcAft>
                <a:spcPts val="900"/>
              </a:spcAft>
              <a:buFont typeface="Frutiger 45 Light" pitchFamily="34" charset="0"/>
              <a:buChar char="–"/>
              <a:defRPr sz="1800">
                <a:latin typeface="+mn-lt"/>
              </a:defRPr>
            </a:lvl5pPr>
          </a:lstStyle>
          <a:p>
            <a:pPr lvl="1"/>
            <a:r>
              <a:rPr lang="de-DE" dirty="0" err="1"/>
              <a:t>Testo</a:t>
            </a:r>
            <a:r>
              <a:rPr lang="de-DE" dirty="0"/>
              <a:t> </a:t>
            </a:r>
            <a:r>
              <a:rPr lang="de-DE" dirty="0" err="1"/>
              <a:t>lucido</a:t>
            </a:r>
            <a:r>
              <a:rPr lang="de-DE" dirty="0"/>
              <a:t>, </a:t>
            </a:r>
            <a:r>
              <a:rPr lang="de-DE" dirty="0" err="1"/>
              <a:t>seconda</a:t>
            </a:r>
            <a:r>
              <a:rPr lang="de-DE" dirty="0"/>
              <a:t> </a:t>
            </a:r>
            <a:r>
              <a:rPr lang="de-DE" dirty="0" err="1"/>
              <a:t>colonna</a:t>
            </a:r>
            <a:r>
              <a:rPr lang="de-DE" dirty="0"/>
              <a:t> </a:t>
            </a:r>
          </a:p>
          <a:p>
            <a:pPr marL="540000" marR="0" lvl="2" indent="-270000" algn="l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ts val="900"/>
              </a:spcAft>
              <a:buClrTx/>
              <a:buSzTx/>
              <a:buFont typeface="Frutiger 45 Light" pitchFamily="34" charset="0"/>
              <a:buChar char="–"/>
              <a:tabLst/>
              <a:defRPr/>
            </a:pPr>
            <a:r>
              <a:rPr lang="de-DE" dirty="0" err="1"/>
              <a:t>Secondo</a:t>
            </a:r>
            <a:r>
              <a:rPr lang="de-DE" dirty="0"/>
              <a:t> </a:t>
            </a:r>
            <a:r>
              <a:rPr lang="de-DE" dirty="0" err="1"/>
              <a:t>livello</a:t>
            </a:r>
            <a:endParaRPr lang="de-DE" dirty="0"/>
          </a:p>
          <a:p>
            <a:pPr lvl="2"/>
            <a:r>
              <a:rPr lang="de-DE" dirty="0" err="1"/>
              <a:t>Terzo</a:t>
            </a:r>
            <a:r>
              <a:rPr lang="de-DE" dirty="0"/>
              <a:t> </a:t>
            </a:r>
            <a:r>
              <a:rPr lang="de-DE" dirty="0" err="1"/>
              <a:t>livello</a:t>
            </a:r>
            <a:endParaRPr lang="de-DE" dirty="0"/>
          </a:p>
          <a:p>
            <a:pPr lvl="3"/>
            <a:r>
              <a:rPr lang="de-DE" dirty="0"/>
              <a:t>Quarto </a:t>
            </a:r>
            <a:r>
              <a:rPr lang="de-DE" dirty="0" err="1"/>
              <a:t>livello</a:t>
            </a:r>
            <a:endParaRPr lang="de-DE" dirty="0"/>
          </a:p>
        </p:txBody>
      </p:sp>
      <p:sp>
        <p:nvSpPr>
          <p:cNvPr id="21" name="Datumsplatzhalter 20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22" name="Foliennummernplatzhalter 21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596C3C2D-39C0-4045-85D2-803556E16E6B}" type="slidenum">
              <a:rPr lang="de-CH" smtClean="0"/>
              <a:pPr/>
              <a:t>‹N›</a:t>
            </a:fld>
            <a:endParaRPr lang="de-CH" dirty="0"/>
          </a:p>
        </p:txBody>
      </p:sp>
      <p:sp>
        <p:nvSpPr>
          <p:cNvPr id="23" name="Fußzeilenplatzhalter 22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pPr eaLnBrk="0" hangingPunct="0">
              <a:lnSpc>
                <a:spcPts val="900"/>
              </a:lnSpc>
            </a:pPr>
            <a:r>
              <a:rPr lang="de-DE" sz="800">
                <a:solidFill>
                  <a:srgbClr val="000000"/>
                </a:solidFill>
              </a:rPr>
              <a:t>test</a:t>
            </a:r>
            <a:endParaRPr lang="de-DE" sz="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er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ChangeArrowheads="1"/>
          </p:cNvSpPr>
          <p:nvPr userDrawn="1"/>
        </p:nvSpPr>
        <p:spPr bwMode="gray">
          <a:xfrm>
            <a:off x="180000" y="179388"/>
            <a:ext cx="8785225" cy="8424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/>
              <a:t> 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sz="quarter" idx="13" hasCustomPrompt="1"/>
          </p:nvPr>
        </p:nvSpPr>
        <p:spPr>
          <a:xfrm>
            <a:off x="1080000" y="1376364"/>
            <a:ext cx="7776000" cy="4932362"/>
          </a:xfrm>
          <a:prstGeom prst="rect">
            <a:avLst/>
          </a:prstGeom>
        </p:spPr>
        <p:txBody>
          <a:bodyPr lIns="0" tIns="0" rIns="0" bIns="0"/>
          <a:lstStyle>
            <a:lvl1pPr marL="360000" indent="-360000">
              <a:spcAft>
                <a:spcPts val="1000"/>
              </a:spcAft>
              <a:buFont typeface="+mj-lt"/>
              <a:buAutoNum type="arabicPeriod"/>
              <a:defRPr sz="2000">
                <a:latin typeface="Frutiger 45 Light" pitchFamily="34" charset="0"/>
              </a:defRPr>
            </a:lvl1pPr>
            <a:lvl2pPr marL="630000" indent="-270000">
              <a:spcAft>
                <a:spcPts val="1000"/>
              </a:spcAft>
              <a:buFont typeface="Frutiger 45 Light" pitchFamily="34" charset="0"/>
              <a:buChar char="–"/>
              <a:defRPr sz="2000">
                <a:latin typeface="+mn-lt"/>
              </a:defRPr>
            </a:lvl2pPr>
            <a:lvl3pPr marL="900000" indent="-270000">
              <a:spcAft>
                <a:spcPts val="1000"/>
              </a:spcAft>
              <a:buFont typeface="Frutiger 45 Light" pitchFamily="34" charset="0"/>
              <a:buChar char="–"/>
              <a:defRPr sz="2000">
                <a:latin typeface="+mn-lt"/>
              </a:defRPr>
            </a:lvl3pPr>
            <a:lvl4pPr marL="1170000" indent="-270000">
              <a:spcAft>
                <a:spcPts val="1000"/>
              </a:spcAft>
              <a:buFont typeface="Frutiger 45 Light" pitchFamily="34" charset="0"/>
              <a:buChar char="–"/>
              <a:defRPr sz="2000" baseline="0">
                <a:latin typeface="+mn-lt"/>
              </a:defRPr>
            </a:lvl4pPr>
            <a:lvl5pPr>
              <a:buFont typeface="Wingdings" pitchFamily="2" charset="2"/>
              <a:buChar char="Ø"/>
              <a:defRPr/>
            </a:lvl5pPr>
          </a:lstStyle>
          <a:p>
            <a:pPr lvl="0"/>
            <a:r>
              <a:rPr lang="de-DE" dirty="0" err="1"/>
              <a:t>Numerazione</a:t>
            </a:r>
            <a:r>
              <a:rPr lang="de-DE" dirty="0"/>
              <a:t> </a:t>
            </a:r>
          </a:p>
          <a:p>
            <a:pPr lvl="1"/>
            <a:r>
              <a:rPr lang="de-DE" dirty="0" err="1"/>
              <a:t>Secondo</a:t>
            </a:r>
            <a:r>
              <a:rPr lang="de-DE" dirty="0"/>
              <a:t> </a:t>
            </a:r>
            <a:r>
              <a:rPr lang="de-DE" dirty="0" err="1"/>
              <a:t>livello</a:t>
            </a:r>
            <a:endParaRPr lang="de-DE" dirty="0"/>
          </a:p>
          <a:p>
            <a:pPr lvl="2"/>
            <a:r>
              <a:rPr lang="de-DE" dirty="0" err="1"/>
              <a:t>Terzo</a:t>
            </a:r>
            <a:r>
              <a:rPr lang="de-DE" dirty="0"/>
              <a:t> </a:t>
            </a:r>
            <a:r>
              <a:rPr lang="de-DE" dirty="0" err="1"/>
              <a:t>livello</a:t>
            </a:r>
            <a:endParaRPr lang="de-DE" dirty="0"/>
          </a:p>
          <a:p>
            <a:pPr lvl="3"/>
            <a:r>
              <a:rPr lang="de-DE" dirty="0"/>
              <a:t>Quarto </a:t>
            </a:r>
            <a:r>
              <a:rPr lang="de-DE" dirty="0" err="1"/>
              <a:t>livello</a:t>
            </a:r>
            <a:endParaRPr lang="de-DE" dirty="0"/>
          </a:p>
          <a:p>
            <a:pPr lvl="3"/>
            <a:endParaRPr lang="de-DE" dirty="0"/>
          </a:p>
          <a:p>
            <a:pPr lvl="3"/>
            <a:endParaRPr lang="de-DE" dirty="0"/>
          </a:p>
          <a:p>
            <a:pPr lvl="3"/>
            <a:endParaRPr lang="de-DE" dirty="0"/>
          </a:p>
        </p:txBody>
      </p:sp>
      <p:sp>
        <p:nvSpPr>
          <p:cNvPr id="8" name="Titel 7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 dirty="0"/>
              <a:t>Numerazione (altri modelli nella linguetta "Menu Posta“) </a:t>
            </a:r>
            <a:endParaRPr lang="de-CH" dirty="0"/>
          </a:p>
        </p:txBody>
      </p:sp>
      <p:sp>
        <p:nvSpPr>
          <p:cNvPr id="19" name="Datumsplatzhalter 1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20" name="Foliennummernplatzhalt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96C3C2D-39C0-4045-85D2-803556E16E6B}" type="slidenum">
              <a:rPr lang="de-CH" smtClean="0"/>
              <a:pPr/>
              <a:t>‹N›</a:t>
            </a:fld>
            <a:endParaRPr lang="de-CH" dirty="0"/>
          </a:p>
        </p:txBody>
      </p:sp>
      <p:sp>
        <p:nvSpPr>
          <p:cNvPr id="21" name="Fußzeilenplatzhalt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eaLnBrk="0" hangingPunct="0">
              <a:lnSpc>
                <a:spcPts val="900"/>
              </a:lnSpc>
            </a:pPr>
            <a:r>
              <a:rPr lang="de-DE" sz="800">
                <a:solidFill>
                  <a:srgbClr val="000000"/>
                </a:solidFill>
              </a:rPr>
              <a:t>test</a:t>
            </a:r>
            <a:endParaRPr lang="de-DE" sz="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e solo / Neutra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DAAFE9B-0452-4E2D-ABEF-3B958ED34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E87C72C-4801-462B-828B-2A72C8E3B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hangingPunct="0">
              <a:lnSpc>
                <a:spcPts val="900"/>
              </a:lnSpc>
            </a:pPr>
            <a:r>
              <a:rPr lang="de-DE" sz="800" dirty="0" err="1">
                <a:solidFill>
                  <a:srgbClr val="000000"/>
                </a:solidFill>
              </a:rPr>
              <a:t>test</a:t>
            </a:r>
            <a:endParaRPr lang="de-DE" sz="800" dirty="0">
              <a:solidFill>
                <a:srgbClr val="000000"/>
              </a:solidFill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7885397-2CDD-4BFA-A012-D19C9A95C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C3C2D-39C0-4045-85D2-803556E16E6B}" type="slidenum">
              <a:rPr lang="de-CH" smtClean="0"/>
              <a:pPr/>
              <a:t>‹N›</a:t>
            </a:fld>
            <a:endParaRPr lang="de-CH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ucido titolo con keywo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 userDrawn="1"/>
        </p:nvSpPr>
        <p:spPr bwMode="gray">
          <a:xfrm>
            <a:off x="1548663" y="576000"/>
            <a:ext cx="7308000" cy="59868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r" eaLnBrk="0" hangingPunct="0"/>
            <a:endParaRPr lang="de-CH" b="0">
              <a:latin typeface="Frutiger 45 Light" charset="0"/>
            </a:endParaRPr>
          </a:p>
        </p:txBody>
      </p:sp>
      <p:sp>
        <p:nvSpPr>
          <p:cNvPr id="8" name="Titel 8"/>
          <p:cNvSpPr>
            <a:spLocks noGrp="1"/>
          </p:cNvSpPr>
          <p:nvPr>
            <p:ph type="title" hasCustomPrompt="1"/>
          </p:nvPr>
        </p:nvSpPr>
        <p:spPr>
          <a:xfrm>
            <a:off x="1836000" y="2160000"/>
            <a:ext cx="6768000" cy="1260000"/>
          </a:xfrm>
        </p:spPr>
        <p:txBody>
          <a:bodyPr tIns="0">
            <a:noAutofit/>
          </a:bodyPr>
          <a:lstStyle>
            <a:lvl1pPr>
              <a:defRPr sz="2800" baseline="0">
                <a:latin typeface="Frutiger 45 Light"/>
              </a:defRPr>
            </a:lvl1pPr>
          </a:lstStyle>
          <a:p>
            <a:r>
              <a:rPr lang="it-IT" dirty="0"/>
              <a:t>Lucido titolo senza </a:t>
            </a:r>
            <a:r>
              <a:rPr lang="it-IT" dirty="0" err="1"/>
              <a:t>imagine</a:t>
            </a:r>
            <a:r>
              <a:rPr lang="it-IT" dirty="0"/>
              <a:t> (cambiare il logo nella linguetta "Menu Posta")</a:t>
            </a:r>
            <a:endParaRPr lang="de-CH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0" hasCustomPrompt="1"/>
            <p:custDataLst>
              <p:tags r:id="rId1"/>
            </p:custDataLst>
          </p:nvPr>
        </p:nvSpPr>
        <p:spPr bwMode="white">
          <a:xfrm>
            <a:off x="1836000" y="406800"/>
            <a:ext cx="7092000" cy="1023357"/>
          </a:xfrm>
          <a:prstGeom prst="rect">
            <a:avLst/>
          </a:prstGeom>
          <a:noFill/>
          <a:ln>
            <a:noFill/>
          </a:ln>
        </p:spPr>
        <p:txBody>
          <a:bodyPr lIns="0" tIns="0" rIns="288000" bIns="0">
            <a:noAutofit/>
          </a:bodyPr>
          <a:lstStyle>
            <a:lvl1pPr algn="r">
              <a:defRPr sz="7000" b="1">
                <a:solidFill>
                  <a:srgbClr val="FFFFFF"/>
                </a:solidFill>
                <a:latin typeface="Frutiger 45 Light" pitchFamily="34" charset="0"/>
              </a:defRPr>
            </a:lvl1pPr>
          </a:lstStyle>
          <a:p>
            <a:pPr lvl="0"/>
            <a:r>
              <a:rPr lang="de-CH"/>
              <a:t>Keyword</a:t>
            </a:r>
            <a:endParaRPr lang="de-CH" dirty="0"/>
          </a:p>
        </p:txBody>
      </p:sp>
      <p:pic>
        <p:nvPicPr>
          <p:cNvPr id="10" name="DIRG3C5T" descr="G:\D P O\post_logos\LOGOS\LOGOS_fuer_Techn_Anwendungen\RGB\EPS_drefarbig_tech_Anwend\_arbeitsdateien\PNG_576dpi\DIRG3C5T.png"/>
          <p:cNvPicPr>
            <a:picLocks noChangeAspect="1" noChangeArrowheads="1"/>
          </p:cNvPicPr>
          <p:nvPr userDrawn="1">
            <p:custDataLst>
              <p:tags r:id="rId2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17198" y="5674898"/>
            <a:ext cx="2465387" cy="62388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ucido titolo con i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 descr="Bild1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028" y="1522"/>
            <a:ext cx="9139941" cy="6856478"/>
          </a:xfrm>
          <a:prstGeom prst="rect">
            <a:avLst/>
          </a:prstGeom>
        </p:spPr>
      </p:pic>
      <p:pic>
        <p:nvPicPr>
          <p:cNvPr id="8" name="Picture 2" descr="G:\D P O\post_menü\Post_Menü_2007\v5\PPT_Vorlagen\NEU\Bildmasse\PPT_Bildmasse_bilderhinweis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95850" y="296863"/>
            <a:ext cx="1835150" cy="1831975"/>
          </a:xfrm>
          <a:prstGeom prst="rect">
            <a:avLst/>
          </a:prstGeom>
          <a:noFill/>
        </p:spPr>
      </p:pic>
      <p:sp>
        <p:nvSpPr>
          <p:cNvPr id="11" name="Rectangle 6"/>
          <p:cNvSpPr>
            <a:spLocks noChangeArrowheads="1"/>
          </p:cNvSpPr>
          <p:nvPr userDrawn="1"/>
        </p:nvSpPr>
        <p:spPr bwMode="gray">
          <a:xfrm>
            <a:off x="1728663" y="3958338"/>
            <a:ext cx="7128000" cy="26028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CH" b="0">
              <a:latin typeface="+mn-lt"/>
              <a:ea typeface="+mn-ea"/>
              <a:cs typeface="+mn-cs"/>
            </a:endParaRPr>
          </a:p>
        </p:txBody>
      </p:sp>
      <p:sp>
        <p:nvSpPr>
          <p:cNvPr id="12" name="Rectangle 1034"/>
          <p:cNvSpPr>
            <a:spLocks noChangeArrowheads="1"/>
          </p:cNvSpPr>
          <p:nvPr userDrawn="1"/>
        </p:nvSpPr>
        <p:spPr bwMode="white">
          <a:xfrm>
            <a:off x="1728000" y="3621600"/>
            <a:ext cx="7128000" cy="298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 b="0"/>
          </a:p>
        </p:txBody>
      </p:sp>
      <p:sp>
        <p:nvSpPr>
          <p:cNvPr id="16" name="Titel 15"/>
          <p:cNvSpPr>
            <a:spLocks noGrp="1"/>
          </p:cNvSpPr>
          <p:nvPr userDrawn="1">
            <p:ph type="title" hasCustomPrompt="1"/>
          </p:nvPr>
        </p:nvSpPr>
        <p:spPr>
          <a:xfrm>
            <a:off x="2016000" y="4176000"/>
            <a:ext cx="6768000" cy="1260000"/>
          </a:xfrm>
        </p:spPr>
        <p:txBody>
          <a:bodyPr/>
          <a:lstStyle>
            <a:lvl1pPr>
              <a:defRPr sz="2800"/>
            </a:lvl1pPr>
          </a:lstStyle>
          <a:p>
            <a:r>
              <a:rPr kumimoji="0" lang="it-IT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utiger 45 Light"/>
                <a:ea typeface="+mj-ea"/>
                <a:cs typeface="+mj-cs"/>
              </a:rPr>
              <a:t>Lucido titolo con </a:t>
            </a:r>
            <a:r>
              <a:rPr kumimoji="0" lang="it-IT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utiger 45 Light"/>
                <a:ea typeface="+mj-ea"/>
                <a:cs typeface="+mj-cs"/>
              </a:rPr>
              <a:t>imagine</a:t>
            </a:r>
            <a:r>
              <a:rPr kumimoji="0" lang="it-IT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utiger 45 Light"/>
                <a:ea typeface="+mj-ea"/>
                <a:cs typeface="+mj-cs"/>
              </a:rPr>
              <a:t> (cambiare il logo nella linguetta "Menu Posta")</a:t>
            </a:r>
            <a:endParaRPr lang="de-CH" dirty="0"/>
          </a:p>
        </p:txBody>
      </p:sp>
      <p:pic>
        <p:nvPicPr>
          <p:cNvPr id="9" name="DIRG3C5T" descr="G:\D P O\post_logos\LOGOS\LOGOS_fuer_Techn_Anwendungen\RGB\EPS_drefarbig_tech_Anwend\_arbeitsdateien\PNG_576dpi\DIRG3C5T.png"/>
          <p:cNvPicPr>
            <a:picLocks noChangeAspect="1" noChangeArrowheads="1"/>
          </p:cNvPicPr>
          <p:nvPr userDrawn="1">
            <p:custDataLst>
              <p:tags r:id="rId1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17198" y="5674898"/>
            <a:ext cx="2465387" cy="623887"/>
          </a:xfrm>
          <a:prstGeom prst="rect">
            <a:avLst/>
          </a:prstGeom>
          <a:noFill/>
        </p:spPr>
      </p:pic>
      <p:pic>
        <p:nvPicPr>
          <p:cNvPr id="1026" name="Picture 2" descr="G:\D P O\post_menü\Post_Menü_2007\v5\PPT_Vorlagen\Bildmasse\IT\PPT_Bildmasse_area di lavoro_vollflächig.pn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24688" y="296863"/>
            <a:ext cx="1831975" cy="176688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parazione cap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 userDrawn="1"/>
        </p:nvSpPr>
        <p:spPr bwMode="gray">
          <a:xfrm>
            <a:off x="1548663" y="576000"/>
            <a:ext cx="7308000" cy="59868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r" eaLnBrk="0" hangingPunct="0"/>
            <a:endParaRPr lang="de-CH" b="0">
              <a:latin typeface="Frutiger 45 Light" charset="0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 hasCustomPrompt="1"/>
          </p:nvPr>
        </p:nvSpPr>
        <p:spPr>
          <a:xfrm>
            <a:off x="1836000" y="792000"/>
            <a:ext cx="6768000" cy="12600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it-IT" dirty="0"/>
              <a:t>Separazione capitolo (altri modelli nella linguetta "Menu Posta")</a:t>
            </a:r>
            <a:endParaRPr lang="de-CH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parazione capitolo, keywor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 userDrawn="1"/>
        </p:nvSpPr>
        <p:spPr bwMode="gray">
          <a:xfrm>
            <a:off x="1548663" y="576000"/>
            <a:ext cx="7308000" cy="59868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r" eaLnBrk="0" hangingPunct="0"/>
            <a:endParaRPr lang="de-CH" b="0">
              <a:latin typeface="Frutiger 45 Light" charset="0"/>
            </a:endParaRPr>
          </a:p>
        </p:txBody>
      </p:sp>
      <p:sp>
        <p:nvSpPr>
          <p:cNvPr id="7" name="Titel 6"/>
          <p:cNvSpPr>
            <a:spLocks noGrp="1"/>
          </p:cNvSpPr>
          <p:nvPr>
            <p:ph type="title" hasCustomPrompt="1"/>
          </p:nvPr>
        </p:nvSpPr>
        <p:spPr>
          <a:xfrm>
            <a:off x="1836000" y="2160000"/>
            <a:ext cx="6768000" cy="1260000"/>
          </a:xfrm>
        </p:spPr>
        <p:txBody>
          <a:bodyPr/>
          <a:lstStyle>
            <a:lvl1pPr>
              <a:defRPr sz="2800"/>
            </a:lvl1pPr>
          </a:lstStyle>
          <a:p>
            <a:r>
              <a:rPr lang="it-IT" dirty="0"/>
              <a:t>Separazione capitolo (altri modelli nella linguetta "Menu Posta")</a:t>
            </a:r>
            <a:endParaRPr lang="de-CH" dirty="0"/>
          </a:p>
        </p:txBody>
      </p:sp>
      <p:sp>
        <p:nvSpPr>
          <p:cNvPr id="10" name="Textplatzhalter 8"/>
          <p:cNvSpPr>
            <a:spLocks noGrp="1"/>
          </p:cNvSpPr>
          <p:nvPr>
            <p:ph type="body" sz="quarter" idx="10" hasCustomPrompt="1"/>
            <p:custDataLst>
              <p:tags r:id="rId1"/>
            </p:custDataLst>
          </p:nvPr>
        </p:nvSpPr>
        <p:spPr bwMode="white">
          <a:xfrm>
            <a:off x="1836000" y="406800"/>
            <a:ext cx="7092000" cy="1023357"/>
          </a:xfrm>
          <a:prstGeom prst="rect">
            <a:avLst/>
          </a:prstGeom>
          <a:noFill/>
          <a:ln>
            <a:noFill/>
          </a:ln>
        </p:spPr>
        <p:txBody>
          <a:bodyPr lIns="0" tIns="0" rIns="288000" bIns="0">
            <a:noAutofit/>
          </a:bodyPr>
          <a:lstStyle>
            <a:lvl1pPr algn="r">
              <a:defRPr sz="7000" b="1">
                <a:solidFill>
                  <a:srgbClr val="FFFFFF"/>
                </a:solidFill>
                <a:latin typeface="Frutiger 45 Light" pitchFamily="34" charset="0"/>
              </a:defRPr>
            </a:lvl1pPr>
          </a:lstStyle>
          <a:p>
            <a:pPr lvl="0"/>
            <a:r>
              <a:rPr lang="de-CH" dirty="0" err="1"/>
              <a:t>Keyword</a:t>
            </a:r>
            <a:endParaRPr lang="de-CH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parazione capitolo, brun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 userDrawn="1"/>
        </p:nvSpPr>
        <p:spPr bwMode="gray">
          <a:xfrm>
            <a:off x="1548663" y="576000"/>
            <a:ext cx="7308000" cy="5986800"/>
          </a:xfrm>
          <a:prstGeom prst="rect">
            <a:avLst/>
          </a:prstGeom>
          <a:solidFill>
            <a:srgbClr val="584125">
              <a:alpha val="69804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r" eaLnBrk="0" hangingPunct="0"/>
            <a:endParaRPr lang="de-CH" b="0">
              <a:latin typeface="Frutiger 45 Light" charset="0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 hasCustomPrompt="1"/>
          </p:nvPr>
        </p:nvSpPr>
        <p:spPr>
          <a:xfrm>
            <a:off x="1836000" y="792000"/>
            <a:ext cx="6768000" cy="1260000"/>
          </a:xfrm>
        </p:spPr>
        <p:txBody>
          <a:bodyPr/>
          <a:lstStyle>
            <a:lvl1pPr>
              <a:defRPr sz="2800" baseline="0">
                <a:solidFill>
                  <a:srgbClr val="FFCC00"/>
                </a:solidFill>
              </a:defRPr>
            </a:lvl1pPr>
          </a:lstStyle>
          <a:p>
            <a:r>
              <a:rPr lang="it-IT" dirty="0"/>
              <a:t>Separazione capitolo (altri modelli nella linguetta "Menu Posta")</a:t>
            </a:r>
            <a:endParaRPr lang="de-CH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parazione capitolo con immagi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2028" y="1522"/>
            <a:ext cx="9139941" cy="6856478"/>
            <a:chOff x="2028" y="1522"/>
            <a:chExt cx="9139941" cy="6856478"/>
          </a:xfrm>
        </p:grpSpPr>
        <p:pic>
          <p:nvPicPr>
            <p:cNvPr id="6" name="Grafik 5" descr="Bild1.pn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2028" y="1522"/>
              <a:ext cx="9139941" cy="6856478"/>
            </a:xfrm>
            <a:prstGeom prst="rect">
              <a:avLst/>
            </a:prstGeom>
          </p:spPr>
        </p:pic>
        <p:pic>
          <p:nvPicPr>
            <p:cNvPr id="14" name="Picture 2" descr="G:\D P O\post_menü\Post_Menü_2007\v5\PPT_Vorlagen\NEU\Bildmasse\PPT_Bildmasse_bilderhinweis.png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895850" y="296863"/>
              <a:ext cx="1835150" cy="1831975"/>
            </a:xfrm>
            <a:prstGeom prst="rect">
              <a:avLst/>
            </a:prstGeom>
            <a:noFill/>
          </p:spPr>
        </p:pic>
      </p:grpSp>
      <p:sp>
        <p:nvSpPr>
          <p:cNvPr id="10" name="Rectangle 6"/>
          <p:cNvSpPr>
            <a:spLocks noChangeArrowheads="1"/>
          </p:cNvSpPr>
          <p:nvPr userDrawn="1"/>
        </p:nvSpPr>
        <p:spPr bwMode="gray">
          <a:xfrm>
            <a:off x="1728000" y="3960000"/>
            <a:ext cx="7128000" cy="2602800"/>
          </a:xfrm>
          <a:prstGeom prst="rect">
            <a:avLst/>
          </a:prstGeom>
          <a:solidFill>
            <a:srgbClr val="584125">
              <a:alpha val="89804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CH" b="0">
              <a:latin typeface="+mn-lt"/>
              <a:ea typeface="+mn-ea"/>
              <a:cs typeface="+mn-cs"/>
            </a:endParaRPr>
          </a:p>
        </p:txBody>
      </p:sp>
      <p:sp>
        <p:nvSpPr>
          <p:cNvPr id="12" name="Titel 11"/>
          <p:cNvSpPr>
            <a:spLocks noGrp="1"/>
          </p:cNvSpPr>
          <p:nvPr userDrawn="1">
            <p:ph type="title" hasCustomPrompt="1"/>
          </p:nvPr>
        </p:nvSpPr>
        <p:spPr>
          <a:xfrm>
            <a:off x="2016000" y="4176000"/>
            <a:ext cx="6768000" cy="1260000"/>
          </a:xfrm>
        </p:spPr>
        <p:txBody>
          <a:bodyPr/>
          <a:lstStyle>
            <a:lvl1pPr>
              <a:defRPr sz="2800">
                <a:solidFill>
                  <a:srgbClr val="FFCC00"/>
                </a:solidFill>
                <a:latin typeface="Frutiger 45 Light" pitchFamily="34" charset="0"/>
              </a:defRPr>
            </a:lvl1pPr>
          </a:lstStyle>
          <a:p>
            <a:r>
              <a:rPr lang="it-IT" dirty="0"/>
              <a:t>Separazione capitolo con immagine (altri modelli nella linguetta "Menu Posta")</a:t>
            </a:r>
            <a:endParaRPr lang="de-CH" dirty="0"/>
          </a:p>
        </p:txBody>
      </p:sp>
      <p:pic>
        <p:nvPicPr>
          <p:cNvPr id="9" name="Picture 2" descr="G:\D P O\post_menü\Post_Menü_2007\v5\PPT_Vorlagen\Bildmasse\IT\PPT_Bildmasse_area di lavoro_vollflächig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4688" y="296863"/>
            <a:ext cx="1831975" cy="176688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 lucido, 1 colonna"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ChangeArrowheads="1"/>
          </p:cNvSpPr>
          <p:nvPr userDrawn="1"/>
        </p:nvSpPr>
        <p:spPr bwMode="gray">
          <a:xfrm>
            <a:off x="180000" y="179388"/>
            <a:ext cx="8785225" cy="8424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/>
              <a:t> </a:t>
            </a:r>
          </a:p>
        </p:txBody>
      </p:sp>
      <p:sp>
        <p:nvSpPr>
          <p:cNvPr id="10" name="Titel 9"/>
          <p:cNvSpPr>
            <a:spLocks noGrp="1"/>
          </p:cNvSpPr>
          <p:nvPr>
            <p:ph type="title" hasCustomPrompt="1"/>
          </p:nvPr>
        </p:nvSpPr>
        <p:spPr>
          <a:xfrm>
            <a:off x="1080663" y="302400"/>
            <a:ext cx="7776000" cy="612000"/>
          </a:xfrm>
        </p:spPr>
        <p:txBody>
          <a:bodyPr/>
          <a:lstStyle>
            <a:lvl1pPr>
              <a:defRPr/>
            </a:lvl1pPr>
          </a:lstStyle>
          <a:p>
            <a:r>
              <a:rPr lang="it-IT" dirty="0"/>
              <a:t>Contenuto lucido, 1 colonna (altri modelli nella linguetta "Menu Posta") </a:t>
            </a:r>
            <a:endParaRPr lang="de-CH" dirty="0"/>
          </a:p>
        </p:txBody>
      </p:sp>
      <p:sp>
        <p:nvSpPr>
          <p:cNvPr id="15" name="Inhaltsplatzhalter 10"/>
          <p:cNvSpPr>
            <a:spLocks noGrp="1"/>
          </p:cNvSpPr>
          <p:nvPr>
            <p:ph sz="quarter" idx="14" hasCustomPrompt="1"/>
          </p:nvPr>
        </p:nvSpPr>
        <p:spPr bwMode="auto">
          <a:xfrm>
            <a:off x="1079500" y="1376363"/>
            <a:ext cx="7777163" cy="493236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Aft>
                <a:spcPts val="1000"/>
              </a:spcAft>
              <a:defRPr sz="2000">
                <a:solidFill>
                  <a:srgbClr val="000000"/>
                </a:solidFill>
                <a:latin typeface="Frutiger 45 Light" pitchFamily="34" charset="0"/>
              </a:defRPr>
            </a:lvl1pPr>
            <a:lvl2pPr marL="270000" indent="-270000">
              <a:spcAft>
                <a:spcPts val="1000"/>
              </a:spcAft>
              <a:defRPr sz="2000">
                <a:solidFill>
                  <a:srgbClr val="000000"/>
                </a:solidFill>
                <a:latin typeface="Frutiger 45 Light" pitchFamily="34" charset="0"/>
              </a:defRPr>
            </a:lvl2pPr>
            <a:lvl3pPr marL="540000" marR="0" indent="-270000" algn="l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Frutiger 45 Light" charset="0"/>
              <a:buChar char="–"/>
              <a:tabLst/>
              <a:defRPr sz="2000">
                <a:solidFill>
                  <a:srgbClr val="000000"/>
                </a:solidFill>
                <a:latin typeface="Frutiger 45 Light" pitchFamily="34" charset="0"/>
              </a:defRPr>
            </a:lvl3pPr>
            <a:lvl4pPr marL="810000" marR="0" indent="-270000" algn="l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Frutiger 45 Light" charset="0"/>
              <a:buChar char="–"/>
              <a:tabLst/>
              <a:defRPr sz="2000">
                <a:solidFill>
                  <a:srgbClr val="000000"/>
                </a:solidFill>
                <a:latin typeface="Frutiger 45 Light" pitchFamily="34" charset="0"/>
              </a:defRPr>
            </a:lvl4pPr>
            <a:lvl5pPr marL="1080000" indent="-270000">
              <a:spcAft>
                <a:spcPts val="1000"/>
              </a:spcAft>
              <a:defRPr sz="2000">
                <a:solidFill>
                  <a:srgbClr val="000000"/>
                </a:solidFill>
                <a:latin typeface="Frutiger 45 Light" pitchFamily="34" charset="0"/>
              </a:defRPr>
            </a:lvl5pPr>
          </a:lstStyle>
          <a:p>
            <a:pPr lvl="0"/>
            <a:r>
              <a:rPr lang="it-IT" dirty="0"/>
              <a:t>Testo lucido da 1 colonna </a:t>
            </a:r>
          </a:p>
          <a:p>
            <a:pPr lvl="1"/>
            <a:r>
              <a:rPr lang="it-IT" dirty="0"/>
              <a:t>Secondo livello</a:t>
            </a:r>
            <a:endParaRPr lang="de-DE" dirty="0"/>
          </a:p>
          <a:p>
            <a:pPr marL="540000" marR="0" lvl="2" indent="-270000" algn="l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Frutiger 45 Light" charset="0"/>
              <a:buChar char="–"/>
              <a:tabLst/>
              <a:defRPr/>
            </a:pPr>
            <a:r>
              <a:rPr lang="it-IT" dirty="0"/>
              <a:t>Terzo livello</a:t>
            </a:r>
            <a:endParaRPr lang="de-DE" dirty="0"/>
          </a:p>
          <a:p>
            <a:pPr marL="810000" marR="0" lvl="3" indent="-270000" algn="l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Frutiger 45 Light" charset="0"/>
              <a:buChar char="–"/>
              <a:tabLst/>
              <a:defRPr/>
            </a:pPr>
            <a:r>
              <a:rPr lang="it-IT" dirty="0"/>
              <a:t>Quarto livello</a:t>
            </a:r>
            <a:endParaRPr lang="de-DE" dirty="0"/>
          </a:p>
          <a:p>
            <a:pPr lvl="4"/>
            <a:r>
              <a:rPr lang="it-IT" dirty="0"/>
              <a:t>Quinto livello</a:t>
            </a:r>
            <a:endParaRPr lang="de-CH" dirty="0"/>
          </a:p>
        </p:txBody>
      </p:sp>
      <p:sp>
        <p:nvSpPr>
          <p:cNvPr id="20" name="Datumsplatzhalt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21" name="Foliennummernplatzhalter 2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6C3C2D-39C0-4045-85D2-803556E16E6B}" type="slidenum">
              <a:rPr lang="de-CH" smtClean="0"/>
              <a:pPr/>
              <a:t>‹N›</a:t>
            </a:fld>
            <a:endParaRPr lang="de-CH" dirty="0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eaLnBrk="0" hangingPunct="0">
              <a:lnSpc>
                <a:spcPts val="900"/>
              </a:lnSpc>
            </a:pPr>
            <a:r>
              <a:rPr lang="de-DE" sz="800">
                <a:solidFill>
                  <a:srgbClr val="000000"/>
                </a:solidFill>
              </a:rPr>
              <a:t>test</a:t>
            </a:r>
            <a:endParaRPr lang="de-DE" sz="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 lucido, 2 colonn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ChangeArrowheads="1"/>
          </p:cNvSpPr>
          <p:nvPr userDrawn="1"/>
        </p:nvSpPr>
        <p:spPr bwMode="gray">
          <a:xfrm>
            <a:off x="180000" y="179388"/>
            <a:ext cx="8785225" cy="8424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/>
              <a:t> </a:t>
            </a:r>
          </a:p>
        </p:txBody>
      </p:sp>
      <p:sp>
        <p:nvSpPr>
          <p:cNvPr id="5" name="Inhaltsplatzhalter 9"/>
          <p:cNvSpPr>
            <a:spLocks noGrp="1"/>
          </p:cNvSpPr>
          <p:nvPr>
            <p:ph sz="quarter" idx="14" hasCustomPrompt="1"/>
          </p:nvPr>
        </p:nvSpPr>
        <p:spPr bwMode="auto">
          <a:xfrm>
            <a:off x="1079500" y="1376364"/>
            <a:ext cx="3816000" cy="493236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Aft>
                <a:spcPts val="900"/>
              </a:spcAft>
              <a:defRPr sz="1800" baseline="0">
                <a:latin typeface="Frutiger 45 Light" pitchFamily="34" charset="0"/>
              </a:defRPr>
            </a:lvl1pPr>
            <a:lvl2pPr marL="270000" marR="0" indent="-270000" algn="l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ts val="900"/>
              </a:spcAft>
              <a:buClrTx/>
              <a:buSzTx/>
              <a:buFont typeface="Frutiger 45 Light" pitchFamily="34" charset="0"/>
              <a:buChar char="–"/>
              <a:tabLst/>
              <a:defRPr sz="1800" baseline="0">
                <a:latin typeface="Frutiger 45 Light" pitchFamily="34" charset="0"/>
              </a:defRPr>
            </a:lvl2pPr>
            <a:lvl3pPr marL="540000" marR="0" indent="-270000" algn="l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ts val="900"/>
              </a:spcAft>
              <a:buClrTx/>
              <a:buSzTx/>
              <a:buFont typeface="Frutiger 45 Light" pitchFamily="34" charset="0"/>
              <a:buChar char="–"/>
              <a:tabLst/>
              <a:defRPr sz="1800" baseline="0">
                <a:latin typeface="Frutiger 45 Light" pitchFamily="34" charset="0"/>
              </a:defRPr>
            </a:lvl3pPr>
            <a:lvl4pPr marL="810000" marR="0" indent="-270000" algn="l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ts val="900"/>
              </a:spcAft>
              <a:buClrTx/>
              <a:buSzTx/>
              <a:buFont typeface="Frutiger 45 Light" pitchFamily="34" charset="0"/>
              <a:buChar char="–"/>
              <a:tabLst/>
              <a:defRPr sz="1800" baseline="0">
                <a:latin typeface="Frutiger 45 Light" pitchFamily="34" charset="0"/>
              </a:defRPr>
            </a:lvl4pPr>
            <a:lvl5pPr marL="1080000" marR="0" indent="-270000" algn="l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ts val="900"/>
              </a:spcAft>
              <a:buClrTx/>
              <a:buSzTx/>
              <a:buFont typeface="Frutiger 45 Light" pitchFamily="34" charset="0"/>
              <a:buChar char="–"/>
              <a:tabLst/>
              <a:defRPr sz="1800" baseline="0">
                <a:latin typeface="Frutiger 45 Light" pitchFamily="34" charset="0"/>
              </a:defRPr>
            </a:lvl5pPr>
          </a:lstStyle>
          <a:p>
            <a:pPr lvl="0"/>
            <a:r>
              <a:rPr lang="it-IT" dirty="0"/>
              <a:t>Testo lucido, prima colonna</a:t>
            </a:r>
            <a:endParaRPr lang="de-DE" dirty="0"/>
          </a:p>
          <a:p>
            <a:pPr marL="270000" marR="0" lvl="1" indent="-270000" algn="l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ts val="900"/>
              </a:spcAft>
              <a:buClrTx/>
              <a:buSzTx/>
              <a:buFont typeface="Frutiger 45 Light" pitchFamily="34" charset="0"/>
              <a:buChar char="–"/>
              <a:tabLst/>
              <a:defRPr/>
            </a:pPr>
            <a:r>
              <a:rPr lang="it-IT" dirty="0"/>
              <a:t>Secondo livello </a:t>
            </a:r>
          </a:p>
          <a:p>
            <a:pPr marL="540000" marR="0" lvl="2" indent="-270000" algn="l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ts val="900"/>
              </a:spcAft>
              <a:buClrTx/>
              <a:buSzTx/>
              <a:buFont typeface="Frutiger 45 Light" pitchFamily="34" charset="0"/>
              <a:buChar char="–"/>
              <a:tabLst/>
              <a:defRPr/>
            </a:pPr>
            <a:r>
              <a:rPr lang="it-IT" dirty="0"/>
              <a:t>Terzo livello </a:t>
            </a:r>
          </a:p>
          <a:p>
            <a:pPr marL="810000" marR="0" lvl="3" indent="-270000" algn="l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ts val="900"/>
              </a:spcAft>
              <a:buClrTx/>
              <a:buSzTx/>
              <a:buFont typeface="Frutiger 45 Light" pitchFamily="34" charset="0"/>
              <a:buChar char="–"/>
              <a:tabLst/>
              <a:defRPr/>
            </a:pPr>
            <a:r>
              <a:rPr lang="it-IT" dirty="0"/>
              <a:t>Quarto livello </a:t>
            </a:r>
          </a:p>
          <a:p>
            <a:pPr marL="1080000" marR="0" lvl="4" indent="-270000" algn="l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ts val="900"/>
              </a:spcAft>
              <a:buClrTx/>
              <a:buSzTx/>
              <a:buFont typeface="Frutiger 45 Light" pitchFamily="34" charset="0"/>
              <a:buChar char="–"/>
              <a:tabLst/>
              <a:defRPr/>
            </a:pPr>
            <a:r>
              <a:rPr lang="it-IT" dirty="0"/>
              <a:t>Quinto livello </a:t>
            </a:r>
            <a:endParaRPr lang="de-CH" dirty="0"/>
          </a:p>
        </p:txBody>
      </p:sp>
      <p:sp>
        <p:nvSpPr>
          <p:cNvPr id="12" name="Titel 1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 dirty="0"/>
              <a:t>Contenuto lucido, 2 colonne (altri modelli nella linguetta "Menu Posta") </a:t>
            </a:r>
            <a:endParaRPr lang="de-CH" dirty="0"/>
          </a:p>
        </p:txBody>
      </p:sp>
      <p:sp>
        <p:nvSpPr>
          <p:cNvPr id="14" name="Inhaltsplatzhalter 9"/>
          <p:cNvSpPr>
            <a:spLocks noGrp="1"/>
          </p:cNvSpPr>
          <p:nvPr>
            <p:ph sz="quarter" idx="20" hasCustomPrompt="1"/>
          </p:nvPr>
        </p:nvSpPr>
        <p:spPr bwMode="auto">
          <a:xfrm>
            <a:off x="5040313" y="1376363"/>
            <a:ext cx="3816000" cy="4932362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ts val="900"/>
              </a:spcAft>
              <a:buClrTx/>
              <a:buSzTx/>
              <a:buFont typeface="Frutiger 45 Light" charset="0"/>
              <a:buNone/>
              <a:tabLst/>
              <a:defRPr sz="1800" baseline="0">
                <a:latin typeface="Frutiger 45 Light" pitchFamily="34" charset="0"/>
              </a:defRPr>
            </a:lvl1pPr>
            <a:lvl2pPr marL="270000" marR="0" indent="-270000" algn="l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ts val="900"/>
              </a:spcAft>
              <a:buClrTx/>
              <a:buSzTx/>
              <a:buFont typeface="Frutiger 45 Light" pitchFamily="34" charset="0"/>
              <a:buChar char="–"/>
              <a:tabLst/>
              <a:defRPr sz="1800" baseline="0">
                <a:latin typeface="Frutiger 45 Light" pitchFamily="34" charset="0"/>
              </a:defRPr>
            </a:lvl2pPr>
            <a:lvl3pPr marL="540000" marR="0" indent="-270000" algn="l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ts val="900"/>
              </a:spcAft>
              <a:buClrTx/>
              <a:buSzTx/>
              <a:buFont typeface="Frutiger 45 Light" pitchFamily="34" charset="0"/>
              <a:buChar char="–"/>
              <a:tabLst/>
              <a:defRPr sz="1800" baseline="0">
                <a:latin typeface="Frutiger 45 Light" pitchFamily="34" charset="0"/>
              </a:defRPr>
            </a:lvl3pPr>
            <a:lvl4pPr marL="810000" marR="0" indent="-270000" algn="l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ts val="900"/>
              </a:spcAft>
              <a:buClrTx/>
              <a:buSzTx/>
              <a:buFont typeface="Frutiger 45 Light" pitchFamily="34" charset="0"/>
              <a:buChar char="–"/>
              <a:tabLst/>
              <a:defRPr sz="1800" baseline="0">
                <a:latin typeface="Frutiger 45 Light" pitchFamily="34" charset="0"/>
              </a:defRPr>
            </a:lvl4pPr>
            <a:lvl5pPr marL="1080000" marR="0" indent="-270000" algn="l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ts val="900"/>
              </a:spcAft>
              <a:buClrTx/>
              <a:buSzTx/>
              <a:buFont typeface="Frutiger 45 Light" pitchFamily="34" charset="0"/>
              <a:buChar char="–"/>
              <a:tabLst/>
              <a:defRPr sz="1800" baseline="0">
                <a:latin typeface="Frutiger 45 Light" pitchFamily="34" charset="0"/>
              </a:defRPr>
            </a:lvl5pPr>
          </a:lstStyle>
          <a:p>
            <a:pPr marL="0" marR="0" lvl="0" indent="0" algn="l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ts val="900"/>
              </a:spcAft>
              <a:buClrTx/>
              <a:buSzTx/>
              <a:buFont typeface="Frutiger 45 Light" charset="0"/>
              <a:buNone/>
              <a:tabLst/>
              <a:defRPr/>
            </a:pPr>
            <a:r>
              <a:rPr lang="it-IT" dirty="0"/>
              <a:t>Testo lucido, seconda colonna</a:t>
            </a:r>
            <a:endParaRPr lang="de-DE" dirty="0"/>
          </a:p>
          <a:p>
            <a:pPr marL="270000" marR="0" lvl="1" indent="-270000" algn="l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ts val="900"/>
              </a:spcAft>
              <a:buClrTx/>
              <a:buSzTx/>
              <a:buFont typeface="Frutiger 45 Light" pitchFamily="34" charset="0"/>
              <a:buChar char="–"/>
              <a:tabLst/>
              <a:defRPr/>
            </a:pPr>
            <a:r>
              <a:rPr lang="it-IT" dirty="0"/>
              <a:t>Secondo livello</a:t>
            </a:r>
          </a:p>
          <a:p>
            <a:pPr marL="540000" marR="0" lvl="2" indent="-270000" algn="l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ts val="900"/>
              </a:spcAft>
              <a:buClrTx/>
              <a:buSzTx/>
              <a:buFont typeface="Frutiger 45 Light" pitchFamily="34" charset="0"/>
              <a:buChar char="–"/>
              <a:tabLst/>
              <a:defRPr/>
            </a:pPr>
            <a:r>
              <a:rPr lang="it-IT" dirty="0"/>
              <a:t>Terzo livello </a:t>
            </a:r>
          </a:p>
          <a:p>
            <a:pPr marL="810000" marR="0" lvl="3" indent="-270000" algn="l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ts val="900"/>
              </a:spcAft>
              <a:buClrTx/>
              <a:buSzTx/>
              <a:buFont typeface="Frutiger 45 Light" pitchFamily="34" charset="0"/>
              <a:buChar char="–"/>
              <a:tabLst/>
              <a:defRPr/>
            </a:pPr>
            <a:r>
              <a:rPr lang="it-IT" dirty="0"/>
              <a:t>Quarto livello </a:t>
            </a:r>
          </a:p>
          <a:p>
            <a:pPr marL="1080000" marR="0" lvl="4" indent="-270000" algn="l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ts val="900"/>
              </a:spcAft>
              <a:buClrTx/>
              <a:buSzTx/>
              <a:buFont typeface="Frutiger 45 Light" pitchFamily="34" charset="0"/>
              <a:buChar char="–"/>
              <a:tabLst/>
              <a:defRPr/>
            </a:pPr>
            <a:r>
              <a:rPr lang="it-IT" dirty="0"/>
              <a:t>Quinto livello</a:t>
            </a:r>
          </a:p>
        </p:txBody>
      </p:sp>
      <p:sp>
        <p:nvSpPr>
          <p:cNvPr id="21" name="Datumsplatzhalter 20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22" name="Foliennummernplatzhalter 21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596C3C2D-39C0-4045-85D2-803556E16E6B}" type="slidenum">
              <a:rPr lang="de-CH" smtClean="0"/>
              <a:pPr/>
              <a:t>‹N›</a:t>
            </a:fld>
            <a:endParaRPr lang="de-CH" dirty="0"/>
          </a:p>
        </p:txBody>
      </p:sp>
      <p:sp>
        <p:nvSpPr>
          <p:cNvPr id="23" name="Fußzeilenplatzhalter 22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pPr eaLnBrk="0" hangingPunct="0">
              <a:lnSpc>
                <a:spcPts val="900"/>
              </a:lnSpc>
            </a:pPr>
            <a:r>
              <a:rPr lang="de-DE" sz="800">
                <a:solidFill>
                  <a:srgbClr val="000000"/>
                </a:solidFill>
              </a:rPr>
              <a:t>test</a:t>
            </a:r>
            <a:endParaRPr lang="de-DE" sz="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1"/>
          <p:cNvSpPr>
            <a:spLocks noGrp="1"/>
          </p:cNvSpPr>
          <p:nvPr>
            <p:ph type="title"/>
          </p:nvPr>
        </p:nvSpPr>
        <p:spPr bwMode="auto">
          <a:xfrm>
            <a:off x="1079500" y="302400"/>
            <a:ext cx="7776000" cy="61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de-CH" dirty="0"/>
              <a:t>Titel durch Klicken hinzufügen</a:t>
            </a:r>
            <a:br>
              <a:rPr lang="de-CH" dirty="0"/>
            </a:br>
            <a:endParaRPr lang="de-CH" dirty="0"/>
          </a:p>
        </p:txBody>
      </p:sp>
      <p:sp>
        <p:nvSpPr>
          <p:cNvPr id="8" name="Datumsplatzhalter 8"/>
          <p:cNvSpPr>
            <a:spLocks noGrp="1"/>
          </p:cNvSpPr>
          <p:nvPr>
            <p:ph type="dt" sz="half" idx="2"/>
          </p:nvPr>
        </p:nvSpPr>
        <p:spPr>
          <a:xfrm>
            <a:off x="1079500" y="6534000"/>
            <a:ext cx="7776000" cy="12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800" b="0">
                <a:solidFill>
                  <a:srgbClr val="000000"/>
                </a:solidFill>
                <a:latin typeface="Frutiger 45 Light" pitchFamily="34" charset="0"/>
                <a:ea typeface="+mn-ea"/>
                <a:cs typeface="+mn-cs"/>
              </a:defRPr>
            </a:lvl1pPr>
          </a:lstStyle>
          <a:p>
            <a:endParaRPr lang="de-CH" dirty="0"/>
          </a:p>
        </p:txBody>
      </p:sp>
      <p:sp>
        <p:nvSpPr>
          <p:cNvPr id="11" name="Foliennummernplatzhalter 9"/>
          <p:cNvSpPr>
            <a:spLocks noGrp="1"/>
          </p:cNvSpPr>
          <p:nvPr>
            <p:ph type="sldNum" sz="quarter" idx="4"/>
            <p:custDataLst>
              <p:tags r:id="rId15"/>
            </p:custDataLst>
          </p:nvPr>
        </p:nvSpPr>
        <p:spPr>
          <a:xfrm>
            <a:off x="8388000" y="6660000"/>
            <a:ext cx="468000" cy="127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 fontAlgn="base">
              <a:spcBef>
                <a:spcPct val="0"/>
              </a:spcBef>
              <a:spcAft>
                <a:spcPct val="0"/>
              </a:spcAft>
              <a:defRPr sz="800" b="0">
                <a:solidFill>
                  <a:srgbClr val="000000"/>
                </a:solidFill>
                <a:latin typeface="Frutiger 45 Light" pitchFamily="34" charset="-128"/>
                <a:ea typeface="+mn-ea"/>
                <a:cs typeface="+mn-cs"/>
              </a:defRPr>
            </a:lvl1pPr>
          </a:lstStyle>
          <a:p>
            <a:fld id="{596C3C2D-39C0-4045-85D2-803556E16E6B}" type="slidenum">
              <a:rPr lang="de-CH" smtClean="0"/>
              <a:pPr/>
              <a:t>‹N›</a:t>
            </a:fld>
            <a:endParaRPr lang="de-CH" dirty="0"/>
          </a:p>
        </p:txBody>
      </p:sp>
      <p:sp>
        <p:nvSpPr>
          <p:cNvPr id="12" name="Fußzeilenplatzhalter 10"/>
          <p:cNvSpPr>
            <a:spLocks noGrp="1"/>
          </p:cNvSpPr>
          <p:nvPr>
            <p:ph type="ftr" sz="quarter" idx="3"/>
          </p:nvPr>
        </p:nvSpPr>
        <p:spPr>
          <a:xfrm>
            <a:off x="1079500" y="6660000"/>
            <a:ext cx="6912000" cy="127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800" b="0">
                <a:solidFill>
                  <a:srgbClr val="000000"/>
                </a:solidFill>
                <a:latin typeface="Frutiger 45 Light" pitchFamily="34" charset="0"/>
                <a:ea typeface="+mn-ea"/>
                <a:cs typeface="+mn-cs"/>
              </a:defRPr>
            </a:lvl1pPr>
          </a:lstStyle>
          <a:p>
            <a:pPr eaLnBrk="0" hangingPunct="0">
              <a:lnSpc>
                <a:spcPts val="900"/>
              </a:lnSpc>
            </a:pPr>
            <a:r>
              <a:rPr lang="de-DE" sz="800">
                <a:solidFill>
                  <a:srgbClr val="000000"/>
                </a:solidFill>
              </a:rPr>
              <a:t>test</a:t>
            </a:r>
            <a:endParaRPr lang="de-DE" sz="800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80" r:id="rId2"/>
    <p:sldLayoutId id="2147483778" r:id="rId3"/>
    <p:sldLayoutId id="2147483716" r:id="rId4"/>
    <p:sldLayoutId id="2147483718" r:id="rId5"/>
    <p:sldLayoutId id="2147483781" r:id="rId6"/>
    <p:sldLayoutId id="2147483754" r:id="rId7"/>
    <p:sldLayoutId id="2147483779" r:id="rId8"/>
    <p:sldLayoutId id="2147483768" r:id="rId9"/>
    <p:sldLayoutId id="2147483769" r:id="rId10"/>
    <p:sldLayoutId id="2147483770" r:id="rId11"/>
    <p:sldLayoutId id="2147483771" r:id="rId12"/>
    <p:sldLayoutId id="2147483677" r:id="rId13"/>
  </p:sldLayoutIdLst>
  <p:hf hdr="0" ftr="0" dt="0"/>
  <p:txStyles>
    <p:titleStyle>
      <a:lvl1pPr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lang="de-CH" sz="2000" b="1">
          <a:solidFill>
            <a:srgbClr val="000000"/>
          </a:solidFill>
          <a:latin typeface="Frutiger 45 Light" pitchFamily="34" charset="0"/>
          <a:ea typeface="+mj-ea"/>
          <a:cs typeface="+mj-cs"/>
        </a:defRPr>
      </a:lvl1pPr>
      <a:lvl2pPr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Arial" pitchFamily="-123" charset="0"/>
          <a:ea typeface="ＭＳ Ｐゴシック" pitchFamily="-123" charset="-128"/>
          <a:cs typeface="ＭＳ Ｐゴシック" pitchFamily="-123" charset="-128"/>
        </a:defRPr>
      </a:lvl2pPr>
      <a:lvl3pPr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Arial" pitchFamily="-123" charset="0"/>
          <a:ea typeface="ＭＳ Ｐゴシック" pitchFamily="-123" charset="-128"/>
          <a:cs typeface="ＭＳ Ｐゴシック" pitchFamily="-123" charset="-128"/>
        </a:defRPr>
      </a:lvl3pPr>
      <a:lvl4pPr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Arial" pitchFamily="-123" charset="0"/>
          <a:ea typeface="ＭＳ Ｐゴシック" pitchFamily="-123" charset="-128"/>
          <a:cs typeface="ＭＳ Ｐゴシック" pitchFamily="-123" charset="-128"/>
        </a:defRPr>
      </a:lvl4pPr>
      <a:lvl5pPr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Arial" pitchFamily="-123" charset="0"/>
          <a:ea typeface="ＭＳ Ｐゴシック" pitchFamily="-123" charset="-128"/>
          <a:cs typeface="ＭＳ Ｐゴシック" pitchFamily="-123" charset="-128"/>
        </a:defRPr>
      </a:lvl5pPr>
      <a:lvl6pPr marL="457200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Frutiger 45 Light" pitchFamily="34" charset="-128"/>
        </a:defRPr>
      </a:lvl6pPr>
      <a:lvl7pPr marL="914400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Frutiger 45 Light" pitchFamily="34" charset="-128"/>
        </a:defRPr>
      </a:lvl7pPr>
      <a:lvl8pPr marL="1371600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Frutiger 45 Light" pitchFamily="34" charset="-128"/>
        </a:defRPr>
      </a:lvl8pPr>
      <a:lvl9pPr marL="1828800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Frutiger 45 Light" pitchFamily="34" charset="-128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ct val="0"/>
        </a:spcBef>
        <a:spcAft>
          <a:spcPct val="40000"/>
        </a:spcAft>
        <a:buFont typeface="Frutiger 45 Light" charset="0"/>
        <a:defRPr sz="2100">
          <a:solidFill>
            <a:srgbClr val="000000"/>
          </a:solidFill>
          <a:latin typeface="Arial" pitchFamily="-123" charset="0"/>
          <a:ea typeface="+mn-ea"/>
          <a:cs typeface="+mn-cs"/>
        </a:defRPr>
      </a:lvl1pPr>
      <a:lvl2pPr marL="266700" indent="-265113" algn="l" rtl="0" eaLnBrk="1" fontAlgn="base" hangingPunct="1">
        <a:lnSpc>
          <a:spcPct val="95000"/>
        </a:lnSpc>
        <a:spcBef>
          <a:spcPct val="0"/>
        </a:spcBef>
        <a:spcAft>
          <a:spcPct val="40000"/>
        </a:spcAft>
        <a:buFont typeface="Frutiger 45 Light" charset="0"/>
        <a:buChar char="–"/>
        <a:defRPr sz="2100">
          <a:solidFill>
            <a:srgbClr val="000000"/>
          </a:solidFill>
          <a:latin typeface="Arial" pitchFamily="-123" charset="0"/>
          <a:ea typeface="+mn-ea"/>
        </a:defRPr>
      </a:lvl2pPr>
      <a:lvl3pPr marL="533400" indent="-265113" algn="l" rtl="0" eaLnBrk="1" fontAlgn="base" hangingPunct="1">
        <a:lnSpc>
          <a:spcPct val="95000"/>
        </a:lnSpc>
        <a:spcBef>
          <a:spcPct val="0"/>
        </a:spcBef>
        <a:spcAft>
          <a:spcPct val="40000"/>
        </a:spcAft>
        <a:buFont typeface="Frutiger 45 Light" charset="0"/>
        <a:buChar char="–"/>
        <a:defRPr sz="2100">
          <a:solidFill>
            <a:srgbClr val="000000"/>
          </a:solidFill>
          <a:latin typeface="Arial" pitchFamily="-123" charset="0"/>
          <a:ea typeface="+mn-ea"/>
        </a:defRPr>
      </a:lvl3pPr>
      <a:lvl4pPr marL="815975" indent="-280988" algn="l" rtl="0" eaLnBrk="1" fontAlgn="base" hangingPunct="1">
        <a:lnSpc>
          <a:spcPct val="95000"/>
        </a:lnSpc>
        <a:spcBef>
          <a:spcPct val="0"/>
        </a:spcBef>
        <a:spcAft>
          <a:spcPct val="40000"/>
        </a:spcAft>
        <a:buFont typeface="Frutiger 45 Light" charset="0"/>
        <a:buChar char="–"/>
        <a:defRPr sz="2100">
          <a:solidFill>
            <a:srgbClr val="000000"/>
          </a:solidFill>
          <a:latin typeface="Arial" pitchFamily="-123" charset="0"/>
          <a:ea typeface="+mn-ea"/>
        </a:defRPr>
      </a:lvl4pPr>
      <a:lvl5pPr marL="1074738" indent="-257175" algn="l" rtl="0" eaLnBrk="1" fontAlgn="base" hangingPunct="1">
        <a:lnSpc>
          <a:spcPct val="95000"/>
        </a:lnSpc>
        <a:spcBef>
          <a:spcPct val="0"/>
        </a:spcBef>
        <a:spcAft>
          <a:spcPct val="40000"/>
        </a:spcAft>
        <a:buFont typeface="Frutiger 45 Light" charset="0"/>
        <a:buChar char="–"/>
        <a:defRPr sz="2100">
          <a:solidFill>
            <a:srgbClr val="000000"/>
          </a:solidFill>
          <a:latin typeface="Arial" pitchFamily="-123" charset="0"/>
          <a:ea typeface="+mn-ea"/>
        </a:defRPr>
      </a:lvl5pPr>
      <a:lvl6pPr marL="1531938" indent="-257175" algn="l" rtl="0" eaLnBrk="1" fontAlgn="base" hangingPunct="1">
        <a:lnSpc>
          <a:spcPct val="95000"/>
        </a:lnSpc>
        <a:spcBef>
          <a:spcPct val="0"/>
        </a:spcBef>
        <a:spcAft>
          <a:spcPct val="40000"/>
        </a:spcAft>
        <a:buFont typeface="Frutiger 45 Light" pitchFamily="34" charset="-128"/>
        <a:buChar char="–"/>
        <a:defRPr sz="2100">
          <a:solidFill>
            <a:srgbClr val="000000"/>
          </a:solidFill>
          <a:latin typeface="+mn-lt"/>
        </a:defRPr>
      </a:lvl6pPr>
      <a:lvl7pPr marL="1989138" indent="-257175" algn="l" rtl="0" eaLnBrk="1" fontAlgn="base" hangingPunct="1">
        <a:lnSpc>
          <a:spcPct val="95000"/>
        </a:lnSpc>
        <a:spcBef>
          <a:spcPct val="0"/>
        </a:spcBef>
        <a:spcAft>
          <a:spcPct val="40000"/>
        </a:spcAft>
        <a:buFont typeface="Frutiger 45 Light" pitchFamily="34" charset="-128"/>
        <a:buChar char="–"/>
        <a:defRPr sz="2100">
          <a:solidFill>
            <a:srgbClr val="000000"/>
          </a:solidFill>
          <a:latin typeface="+mn-lt"/>
        </a:defRPr>
      </a:lvl7pPr>
      <a:lvl8pPr marL="2446338" indent="-257175" algn="l" rtl="0" eaLnBrk="1" fontAlgn="base" hangingPunct="1">
        <a:lnSpc>
          <a:spcPct val="95000"/>
        </a:lnSpc>
        <a:spcBef>
          <a:spcPct val="0"/>
        </a:spcBef>
        <a:spcAft>
          <a:spcPct val="40000"/>
        </a:spcAft>
        <a:buFont typeface="Frutiger 45 Light" pitchFamily="34" charset="-128"/>
        <a:buChar char="–"/>
        <a:defRPr sz="2100">
          <a:solidFill>
            <a:srgbClr val="000000"/>
          </a:solidFill>
          <a:latin typeface="+mn-lt"/>
        </a:defRPr>
      </a:lvl8pPr>
      <a:lvl9pPr marL="2903538" indent="-257175" algn="l" rtl="0" eaLnBrk="1" fontAlgn="base" hangingPunct="1">
        <a:lnSpc>
          <a:spcPct val="95000"/>
        </a:lnSpc>
        <a:spcBef>
          <a:spcPct val="0"/>
        </a:spcBef>
        <a:spcAft>
          <a:spcPct val="40000"/>
        </a:spcAft>
        <a:buFont typeface="Frutiger 45 Light" pitchFamily="34" charset="-128"/>
        <a:buChar char="–"/>
        <a:defRPr sz="2100">
          <a:solidFill>
            <a:srgbClr val="000000"/>
          </a:solidFill>
          <a:latin typeface="+mn-lt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0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1.xml"/><Relationship Id="rId4" Type="http://schemas.openxmlformats.org/officeDocument/2006/relationships/image" Target="../media/image6.tif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4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 bwMode="auto">
          <a:xfrm>
            <a:off x="0" y="5589240"/>
            <a:ext cx="9144000" cy="126876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CH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Frutiger 45 Light" pitchFamily="34" charset="-128"/>
            </a:endParaRP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488" y="188640"/>
            <a:ext cx="2160000" cy="74560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sellaDiTesto 4"/>
          <p:cNvSpPr txBox="1">
            <a:spLocks noChangeAspect="1"/>
          </p:cNvSpPr>
          <p:nvPr/>
        </p:nvSpPr>
        <p:spPr bwMode="auto">
          <a:xfrm>
            <a:off x="395536" y="1206862"/>
            <a:ext cx="8498118" cy="3857466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lvl="1" eaLnBrk="0" hangingPunct="0">
              <a:lnSpc>
                <a:spcPct val="95000"/>
              </a:lnSpc>
              <a:spcAft>
                <a:spcPts val="1000"/>
              </a:spcAft>
            </a:pPr>
            <a:endParaRPr lang="it-CH" sz="60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0" hangingPunct="0">
              <a:lnSpc>
                <a:spcPct val="95000"/>
              </a:lnSpc>
              <a:spcAft>
                <a:spcPts val="1000"/>
              </a:spcAft>
            </a:pPr>
            <a:r>
              <a:rPr lang="it-CH" sz="48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Commissione </a:t>
            </a:r>
          </a:p>
          <a:p>
            <a:pPr lvl="1" eaLnBrk="0" hangingPunct="0">
              <a:lnSpc>
                <a:spcPct val="95000"/>
              </a:lnSpc>
              <a:spcAft>
                <a:spcPts val="1000"/>
              </a:spcAft>
            </a:pPr>
            <a:r>
              <a:rPr lang="it-CH" sz="48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Municipale Economia</a:t>
            </a:r>
          </a:p>
          <a:p>
            <a:pPr lvl="1" algn="r" eaLnBrk="0" hangingPunct="0">
              <a:lnSpc>
                <a:spcPct val="95000"/>
              </a:lnSpc>
              <a:spcAft>
                <a:spcPts val="1000"/>
              </a:spcAft>
            </a:pPr>
            <a:endParaRPr lang="it-CH" sz="36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Frutiger 45 Light" charset="0"/>
              <a:buNone/>
              <a:tabLst/>
            </a:pPr>
            <a:endParaRPr lang="it-CH" sz="1400" b="0" kern="0" dirty="0">
              <a:solidFill>
                <a:srgbClr val="000000"/>
              </a:solidFill>
              <a:latin typeface="Frutiger 45 Light" pitchFamily="34" charset="0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Frutiger 45 Light" charset="0"/>
              <a:buNone/>
              <a:tabLst/>
            </a:pPr>
            <a:endParaRPr lang="it-CH" sz="1400" b="0" kern="0" dirty="0">
              <a:solidFill>
                <a:srgbClr val="000000"/>
              </a:solidFill>
              <a:latin typeface="Frutiger 45 Light" pitchFamily="34" charset="0"/>
              <a:ea typeface="+mn-ea"/>
              <a:cs typeface="+mn-cs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854200" y="6023565"/>
            <a:ext cx="7289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ts val="2400"/>
              </a:spcBef>
            </a:pPr>
            <a:r>
              <a:rPr lang="fr-CH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02.02.2023</a:t>
            </a:r>
            <a:endParaRPr lang="it-CH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E1524490-4E55-4185-8D08-0FD5981FC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C3C2D-39C0-4045-85D2-803556E16E6B}" type="slidenum">
              <a:rPr lang="de-CH" smtClean="0"/>
              <a:pPr/>
              <a:t>1</a:t>
            </a:fld>
            <a:endParaRPr lang="de-CH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5644633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 bwMode="auto">
          <a:xfrm>
            <a:off x="0" y="5589240"/>
            <a:ext cx="9144000" cy="126876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CH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Frutiger 45 Light" pitchFamily="34" charset="-128"/>
            </a:endParaRP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488" y="188640"/>
            <a:ext cx="2160000" cy="74560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sellaDiTesto 4"/>
          <p:cNvSpPr txBox="1">
            <a:spLocks noChangeAspect="1"/>
          </p:cNvSpPr>
          <p:nvPr/>
        </p:nvSpPr>
        <p:spPr bwMode="auto">
          <a:xfrm>
            <a:off x="395536" y="1206862"/>
            <a:ext cx="8498118" cy="2197525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lvl="1" eaLnBrk="0" hangingPunct="0">
              <a:lnSpc>
                <a:spcPct val="95000"/>
              </a:lnSpc>
              <a:spcAft>
                <a:spcPts val="1000"/>
              </a:spcAft>
            </a:pPr>
            <a:endParaRPr lang="it-CH" sz="60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r" eaLnBrk="0" hangingPunct="0">
              <a:lnSpc>
                <a:spcPct val="95000"/>
              </a:lnSpc>
              <a:spcAft>
                <a:spcPts val="1000"/>
              </a:spcAft>
            </a:pPr>
            <a:endParaRPr lang="it-CH" sz="36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Frutiger 45 Light" charset="0"/>
              <a:buNone/>
              <a:tabLst/>
            </a:pPr>
            <a:endParaRPr lang="it-CH" sz="1400" b="0" kern="0" dirty="0">
              <a:solidFill>
                <a:srgbClr val="000000"/>
              </a:solidFill>
              <a:latin typeface="Frutiger 45 Light" pitchFamily="34" charset="0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Frutiger 45 Light" charset="0"/>
              <a:buNone/>
              <a:tabLst/>
            </a:pPr>
            <a:endParaRPr lang="it-CH" sz="1400" b="0" kern="0" dirty="0">
              <a:solidFill>
                <a:srgbClr val="000000"/>
              </a:solidFill>
              <a:latin typeface="Frutiger 45 Light" pitchFamily="34" charset="0"/>
              <a:ea typeface="+mn-ea"/>
              <a:cs typeface="+mn-cs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854200" y="6166602"/>
            <a:ext cx="7289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ts val="2400"/>
              </a:spcBef>
            </a:pPr>
            <a:r>
              <a:rPr lang="fr-CH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02.02.2023</a:t>
            </a:r>
            <a:endParaRPr lang="it-CH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E1524490-4E55-4185-8D08-0FD5981FC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C3C2D-39C0-4045-85D2-803556E16E6B}" type="slidenum">
              <a:rPr lang="de-CH" smtClean="0"/>
              <a:pPr/>
              <a:t>2</a:t>
            </a:fld>
            <a:endParaRPr lang="de-CH" dirty="0"/>
          </a:p>
        </p:txBody>
      </p:sp>
      <p:graphicFrame>
        <p:nvGraphicFramePr>
          <p:cNvPr id="7" name="Chart 3">
            <a:extLst>
              <a:ext uri="{FF2B5EF4-FFF2-40B4-BE49-F238E27FC236}">
                <a16:creationId xmlns:a16="http://schemas.microsoft.com/office/drawing/2014/main" id="{3A8A7345-E64D-4ACE-8A6B-8155716ABA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3118230"/>
              </p:ext>
            </p:extLst>
          </p:nvPr>
        </p:nvGraphicFramePr>
        <p:xfrm>
          <a:off x="908177" y="1147871"/>
          <a:ext cx="6981392" cy="40093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09494795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 bwMode="auto">
          <a:xfrm>
            <a:off x="0" y="5589240"/>
            <a:ext cx="9144000" cy="126876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CH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Frutiger 45 Light" pitchFamily="34" charset="-128"/>
            </a:endParaRP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488" y="188640"/>
            <a:ext cx="2160000" cy="74560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sellaDiTesto 4"/>
          <p:cNvSpPr txBox="1">
            <a:spLocks noChangeAspect="1"/>
          </p:cNvSpPr>
          <p:nvPr/>
        </p:nvSpPr>
        <p:spPr bwMode="auto">
          <a:xfrm>
            <a:off x="395536" y="1206862"/>
            <a:ext cx="8498118" cy="2197525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lvl="1" eaLnBrk="0" hangingPunct="0">
              <a:lnSpc>
                <a:spcPct val="95000"/>
              </a:lnSpc>
              <a:spcAft>
                <a:spcPts val="1000"/>
              </a:spcAft>
            </a:pPr>
            <a:endParaRPr lang="it-CH" sz="60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r" eaLnBrk="0" hangingPunct="0">
              <a:lnSpc>
                <a:spcPct val="95000"/>
              </a:lnSpc>
              <a:spcAft>
                <a:spcPts val="1000"/>
              </a:spcAft>
            </a:pPr>
            <a:endParaRPr lang="it-CH" sz="36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Frutiger 45 Light" charset="0"/>
              <a:buNone/>
              <a:tabLst/>
            </a:pPr>
            <a:endParaRPr lang="it-CH" sz="1400" b="0" kern="0" dirty="0">
              <a:solidFill>
                <a:srgbClr val="000000"/>
              </a:solidFill>
              <a:latin typeface="Frutiger 45 Light" pitchFamily="34" charset="0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Frutiger 45 Light" charset="0"/>
              <a:buNone/>
              <a:tabLst/>
            </a:pPr>
            <a:endParaRPr lang="it-CH" sz="1400" b="0" kern="0" dirty="0">
              <a:solidFill>
                <a:srgbClr val="000000"/>
              </a:solidFill>
              <a:latin typeface="Frutiger 45 Light" pitchFamily="34" charset="0"/>
              <a:ea typeface="+mn-ea"/>
              <a:cs typeface="+mn-cs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854200" y="6166602"/>
            <a:ext cx="7289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ts val="2400"/>
              </a:spcBef>
            </a:pPr>
            <a:r>
              <a:rPr lang="fr-CH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02.02.2023</a:t>
            </a:r>
            <a:endParaRPr lang="it-CH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E1524490-4E55-4185-8D08-0FD5981FC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C3C2D-39C0-4045-85D2-803556E16E6B}" type="slidenum">
              <a:rPr lang="de-CH" smtClean="0"/>
              <a:pPr/>
              <a:t>3</a:t>
            </a:fld>
            <a:endParaRPr lang="de-CH" dirty="0"/>
          </a:p>
        </p:txBody>
      </p:sp>
      <p:pic>
        <p:nvPicPr>
          <p:cNvPr id="8" name="Picture 4" descr="Chart, line chart&#10;&#10;Description automatically generated">
            <a:extLst>
              <a:ext uri="{FF2B5EF4-FFF2-40B4-BE49-F238E27FC236}">
                <a16:creationId xmlns:a16="http://schemas.microsoft.com/office/drawing/2014/main" id="{6B2F4605-5C98-4CA9-A76A-C240671E10F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952" y="934244"/>
            <a:ext cx="7274097" cy="436370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2610906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 bwMode="auto">
          <a:xfrm>
            <a:off x="0" y="5589240"/>
            <a:ext cx="9144000" cy="126876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algn="r">
              <a:spcBef>
                <a:spcPts val="2400"/>
              </a:spcBef>
            </a:pPr>
            <a:r>
              <a:rPr lang="fr-CH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02.02.2023</a:t>
            </a:r>
            <a:endParaRPr lang="it-CH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488" y="188640"/>
            <a:ext cx="2160000" cy="74560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sellaDiTesto 4"/>
          <p:cNvSpPr txBox="1">
            <a:spLocks noChangeAspect="1"/>
          </p:cNvSpPr>
          <p:nvPr/>
        </p:nvSpPr>
        <p:spPr bwMode="auto">
          <a:xfrm>
            <a:off x="322941" y="1533518"/>
            <a:ext cx="8498118" cy="149579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lvl="1" algn="ctr" eaLnBrk="0" hangingPunct="0">
              <a:lnSpc>
                <a:spcPct val="95000"/>
              </a:lnSpc>
              <a:spcAft>
                <a:spcPts val="1000"/>
              </a:spcAft>
            </a:pPr>
            <a:r>
              <a:rPr lang="it-CH" sz="1800" b="0" baseline="30000" dirty="0">
                <a:solidFill>
                  <a:prstClr val="black">
                    <a:lumMod val="65000"/>
                    <a:lumOff val="35000"/>
                  </a:prstClr>
                </a:solidFill>
                <a:latin typeface="Libre Franklin" panose="00000500000000000000" pitchFamily="2" charset="0"/>
                <a:ea typeface="+mn-ea"/>
                <a:cs typeface="+mn-cs"/>
              </a:rPr>
              <a:t>Evoluzione del gettito fiscale (mio franchi)</a:t>
            </a:r>
          </a:p>
          <a:p>
            <a:pPr lvl="1" algn="ctr" eaLnBrk="0" hangingPunct="0">
              <a:lnSpc>
                <a:spcPct val="95000"/>
              </a:lnSpc>
              <a:spcAft>
                <a:spcPts val="1000"/>
              </a:spcAft>
            </a:pPr>
            <a:endParaRPr lang="it-CH" sz="36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Frutiger 45 Light" charset="0"/>
              <a:buNone/>
              <a:tabLst/>
            </a:pPr>
            <a:endParaRPr lang="it-CH" sz="1400" b="0" kern="0" dirty="0">
              <a:solidFill>
                <a:srgbClr val="000000"/>
              </a:solidFill>
              <a:latin typeface="Frutiger 45 Light" pitchFamily="34" charset="0"/>
              <a:ea typeface="+mn-ea"/>
              <a:cs typeface="+mn-cs"/>
            </a:endParaRPr>
          </a:p>
          <a:p>
            <a:pPr marL="0" marR="0" indent="0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Frutiger 45 Light" charset="0"/>
              <a:buNone/>
              <a:tabLst/>
            </a:pPr>
            <a:endParaRPr lang="it-CH" sz="1400" b="0" kern="0" dirty="0">
              <a:solidFill>
                <a:srgbClr val="000000"/>
              </a:solidFill>
              <a:latin typeface="Frutiger 45 Light" pitchFamily="34" charset="0"/>
              <a:ea typeface="+mn-ea"/>
              <a:cs typeface="+mn-cs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340314" y="5189130"/>
            <a:ext cx="7289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ts val="2400"/>
              </a:spcBef>
            </a:pPr>
            <a:r>
              <a:rPr lang="fr-CH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02.02.2023</a:t>
            </a:r>
            <a:endParaRPr lang="it-CH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E1524490-4E55-4185-8D08-0FD5981FC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C3C2D-39C0-4045-85D2-803556E16E6B}" type="slidenum">
              <a:rPr lang="de-CH" smtClean="0"/>
              <a:pPr/>
              <a:t>4</a:t>
            </a:fld>
            <a:endParaRPr lang="de-CH" dirty="0"/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96A41B57-8689-484E-944E-6B647785AD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293185"/>
              </p:ext>
            </p:extLst>
          </p:nvPr>
        </p:nvGraphicFramePr>
        <p:xfrm>
          <a:off x="501300" y="2226083"/>
          <a:ext cx="8072094" cy="138423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370475">
                  <a:extLst>
                    <a:ext uri="{9D8B030D-6E8A-4147-A177-3AD203B41FA5}">
                      <a16:colId xmlns:a16="http://schemas.microsoft.com/office/drawing/2014/main" val="1342953801"/>
                    </a:ext>
                  </a:extLst>
                </a:gridCol>
                <a:gridCol w="909419">
                  <a:extLst>
                    <a:ext uri="{9D8B030D-6E8A-4147-A177-3AD203B41FA5}">
                      <a16:colId xmlns:a16="http://schemas.microsoft.com/office/drawing/2014/main" val="1498588854"/>
                    </a:ext>
                  </a:extLst>
                </a:gridCol>
                <a:gridCol w="724025">
                  <a:extLst>
                    <a:ext uri="{9D8B030D-6E8A-4147-A177-3AD203B41FA5}">
                      <a16:colId xmlns:a16="http://schemas.microsoft.com/office/drawing/2014/main" val="2445251483"/>
                    </a:ext>
                  </a:extLst>
                </a:gridCol>
                <a:gridCol w="724025">
                  <a:extLst>
                    <a:ext uri="{9D8B030D-6E8A-4147-A177-3AD203B41FA5}">
                      <a16:colId xmlns:a16="http://schemas.microsoft.com/office/drawing/2014/main" val="3629453775"/>
                    </a:ext>
                  </a:extLst>
                </a:gridCol>
                <a:gridCol w="724025">
                  <a:extLst>
                    <a:ext uri="{9D8B030D-6E8A-4147-A177-3AD203B41FA5}">
                      <a16:colId xmlns:a16="http://schemas.microsoft.com/office/drawing/2014/main" val="472614192"/>
                    </a:ext>
                  </a:extLst>
                </a:gridCol>
                <a:gridCol w="724025">
                  <a:extLst>
                    <a:ext uri="{9D8B030D-6E8A-4147-A177-3AD203B41FA5}">
                      <a16:colId xmlns:a16="http://schemas.microsoft.com/office/drawing/2014/main" val="3096650604"/>
                    </a:ext>
                  </a:extLst>
                </a:gridCol>
                <a:gridCol w="724025">
                  <a:extLst>
                    <a:ext uri="{9D8B030D-6E8A-4147-A177-3AD203B41FA5}">
                      <a16:colId xmlns:a16="http://schemas.microsoft.com/office/drawing/2014/main" val="827969412"/>
                    </a:ext>
                  </a:extLst>
                </a:gridCol>
                <a:gridCol w="724025">
                  <a:extLst>
                    <a:ext uri="{9D8B030D-6E8A-4147-A177-3AD203B41FA5}">
                      <a16:colId xmlns:a16="http://schemas.microsoft.com/office/drawing/2014/main" val="1179026341"/>
                    </a:ext>
                  </a:extLst>
                </a:gridCol>
                <a:gridCol w="724025">
                  <a:extLst>
                    <a:ext uri="{9D8B030D-6E8A-4147-A177-3AD203B41FA5}">
                      <a16:colId xmlns:a16="http://schemas.microsoft.com/office/drawing/2014/main" val="346456325"/>
                    </a:ext>
                  </a:extLst>
                </a:gridCol>
                <a:gridCol w="724025">
                  <a:extLst>
                    <a:ext uri="{9D8B030D-6E8A-4147-A177-3AD203B41FA5}">
                      <a16:colId xmlns:a16="http://schemas.microsoft.com/office/drawing/2014/main" val="2970313907"/>
                    </a:ext>
                  </a:extLst>
                </a:gridCol>
              </a:tblGrid>
              <a:tr h="146582">
                <a:tc>
                  <a:txBody>
                    <a:bodyPr/>
                    <a:lstStyle/>
                    <a:p>
                      <a:pPr algn="l" fontAlgn="b"/>
                      <a:endParaRPr lang="it-CH" sz="1400" b="1" i="0" u="none" strike="noStrike" dirty="0">
                        <a:effectLst/>
                        <a:latin typeface="Libre Franklin" panose="00000500000000000000"/>
                      </a:endParaRPr>
                    </a:p>
                  </a:txBody>
                  <a:tcPr marL="8622" marR="8622" marT="862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it-CH" sz="1800" b="1" i="0" u="none" strike="noStrike" kern="1200" spc="0" baseline="300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Libre Franklin" panose="00000500000000000000" pitchFamily="2" charset="0"/>
                          <a:ea typeface="+mn-ea"/>
                          <a:cs typeface="+mn-cs"/>
                        </a:rPr>
                        <a:t>2015</a:t>
                      </a:r>
                    </a:p>
                  </a:txBody>
                  <a:tcPr marL="8622" marR="8622" marT="8622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it-CH" sz="1800" b="1" i="0" u="none" strike="noStrike" kern="1200" spc="0" baseline="300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Libre Franklin" panose="00000500000000000000" pitchFamily="2" charset="0"/>
                          <a:ea typeface="+mn-ea"/>
                          <a:cs typeface="+mn-cs"/>
                        </a:rPr>
                        <a:t>2016</a:t>
                      </a:r>
                    </a:p>
                  </a:txBody>
                  <a:tcPr marL="8622" marR="8622" marT="86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it-CH" sz="1800" b="1" i="0" u="none" strike="noStrike" kern="1200" spc="0" baseline="300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Libre Franklin" panose="00000500000000000000" pitchFamily="2" charset="0"/>
                          <a:ea typeface="+mn-ea"/>
                          <a:cs typeface="+mn-cs"/>
                        </a:rPr>
                        <a:t>2017</a:t>
                      </a:r>
                    </a:p>
                  </a:txBody>
                  <a:tcPr marL="8622" marR="8622" marT="86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it-CH" sz="1800" b="1" i="0" u="none" strike="noStrike" kern="1200" spc="0" baseline="300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Libre Franklin" panose="00000500000000000000" pitchFamily="2" charset="0"/>
                          <a:ea typeface="+mn-ea"/>
                          <a:cs typeface="+mn-cs"/>
                        </a:rPr>
                        <a:t>2018</a:t>
                      </a:r>
                    </a:p>
                  </a:txBody>
                  <a:tcPr marL="8622" marR="8622" marT="86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it-CH" sz="1800" b="1" i="0" u="none" strike="noStrike" kern="1200" spc="0" baseline="300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Libre Franklin" panose="00000500000000000000" pitchFamily="2" charset="0"/>
                          <a:ea typeface="+mn-ea"/>
                          <a:cs typeface="+mn-cs"/>
                        </a:rPr>
                        <a:t>2019</a:t>
                      </a:r>
                    </a:p>
                  </a:txBody>
                  <a:tcPr marL="8622" marR="8622" marT="86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it-CH" sz="1800" b="1" i="0" u="none" strike="noStrike" kern="1200" spc="0" baseline="300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Libre Franklin" panose="00000500000000000000" pitchFamily="2" charset="0"/>
                          <a:ea typeface="+mn-ea"/>
                          <a:cs typeface="+mn-cs"/>
                        </a:rPr>
                        <a:t>2020</a:t>
                      </a:r>
                    </a:p>
                  </a:txBody>
                  <a:tcPr marL="8622" marR="8622" marT="86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it-CH" sz="1800" b="1" i="0" u="none" strike="noStrike" kern="1200" spc="0" baseline="300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Libre Franklin" panose="00000500000000000000" pitchFamily="2" charset="0"/>
                          <a:ea typeface="+mn-ea"/>
                          <a:cs typeface="+mn-cs"/>
                        </a:rPr>
                        <a:t>2021</a:t>
                      </a:r>
                    </a:p>
                  </a:txBody>
                  <a:tcPr marL="8622" marR="8622" marT="86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it-CH" sz="1800" b="1" i="0" u="none" strike="noStrike" kern="1200" spc="0" baseline="300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Libre Franklin" panose="00000500000000000000" pitchFamily="2" charset="0"/>
                          <a:ea typeface="+mn-ea"/>
                          <a:cs typeface="+mn-cs"/>
                        </a:rPr>
                        <a:t>P2022</a:t>
                      </a:r>
                    </a:p>
                  </a:txBody>
                  <a:tcPr marL="8622" marR="8622" marT="86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it-CH" sz="1800" b="1" i="0" u="none" strike="noStrike" kern="1200" spc="0" baseline="300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Libre Franklin" panose="00000500000000000000" pitchFamily="2" charset="0"/>
                          <a:ea typeface="+mn-ea"/>
                          <a:cs typeface="+mn-cs"/>
                        </a:rPr>
                        <a:t>P2023</a:t>
                      </a:r>
                    </a:p>
                  </a:txBody>
                  <a:tcPr marL="8622" marR="8622" marT="86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8573021"/>
                  </a:ext>
                </a:extLst>
              </a:tr>
              <a:tr h="146582">
                <a:tc>
                  <a:txBody>
                    <a:bodyPr/>
                    <a:lstStyle/>
                    <a:p>
                      <a:pPr algn="l" fontAlgn="b"/>
                      <a:r>
                        <a:rPr lang="it-CH" sz="1400" u="none" strike="noStrike" dirty="0">
                          <a:effectLst/>
                          <a:latin typeface="Libre Franklin" panose="00000500000000000000"/>
                        </a:rPr>
                        <a:t> </a:t>
                      </a:r>
                      <a:endParaRPr lang="it-CH" sz="1400" b="0" i="0" u="none" strike="noStrike" dirty="0">
                        <a:effectLst/>
                        <a:latin typeface="Libre Franklin" panose="00000500000000000000"/>
                      </a:endParaRPr>
                    </a:p>
                  </a:txBody>
                  <a:tcPr marL="8622" marR="8622" marT="862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CH" sz="1400" b="0" i="0" u="none" strike="noStrike">
                        <a:effectLst/>
                        <a:latin typeface="Libre Franklin" panose="00000500000000000000"/>
                      </a:endParaRPr>
                    </a:p>
                  </a:txBody>
                  <a:tcPr marL="8622" marR="8622" marT="8622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CH" sz="1400" b="0" i="0" u="none" strike="noStrike">
                        <a:effectLst/>
                        <a:latin typeface="Libre Franklin" panose="00000500000000000000"/>
                      </a:endParaRPr>
                    </a:p>
                  </a:txBody>
                  <a:tcPr marL="8622" marR="8622" marT="86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CH" sz="1400" b="0" i="0" u="none" strike="noStrike">
                        <a:effectLst/>
                        <a:latin typeface="Libre Franklin" panose="00000500000000000000"/>
                      </a:endParaRPr>
                    </a:p>
                  </a:txBody>
                  <a:tcPr marL="8622" marR="8622" marT="86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CH" sz="1400" b="0" i="0" u="none" strike="noStrike">
                        <a:effectLst/>
                        <a:latin typeface="Libre Franklin" panose="00000500000000000000"/>
                      </a:endParaRPr>
                    </a:p>
                  </a:txBody>
                  <a:tcPr marL="8622" marR="8622" marT="86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CH" sz="1400" b="0" i="0" u="none" strike="noStrike">
                        <a:effectLst/>
                        <a:latin typeface="Libre Franklin" panose="00000500000000000000"/>
                      </a:endParaRPr>
                    </a:p>
                  </a:txBody>
                  <a:tcPr marL="8622" marR="8622" marT="86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CH" sz="1400" b="0" i="0" u="none" strike="noStrike">
                        <a:effectLst/>
                        <a:latin typeface="Libre Franklin" panose="00000500000000000000"/>
                      </a:endParaRPr>
                    </a:p>
                  </a:txBody>
                  <a:tcPr marL="8622" marR="8622" marT="86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CH" sz="1400" b="0" i="0" u="none" strike="noStrike">
                        <a:effectLst/>
                        <a:latin typeface="Libre Franklin" panose="00000500000000000000"/>
                      </a:endParaRPr>
                    </a:p>
                  </a:txBody>
                  <a:tcPr marL="8622" marR="8622" marT="86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CH" sz="1400" u="none" strike="noStrike">
                          <a:effectLst/>
                          <a:latin typeface="Libre Franklin" panose="00000500000000000000"/>
                        </a:rPr>
                        <a:t> </a:t>
                      </a:r>
                      <a:endParaRPr lang="it-CH" sz="1400" b="0" i="0" u="none" strike="noStrike">
                        <a:effectLst/>
                        <a:latin typeface="Libre Franklin" panose="00000500000000000000"/>
                      </a:endParaRPr>
                    </a:p>
                  </a:txBody>
                  <a:tcPr marL="8622" marR="8622" marT="86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CH" sz="1400" u="none" strike="noStrike" dirty="0">
                          <a:effectLst/>
                          <a:latin typeface="Libre Franklin" panose="00000500000000000000"/>
                        </a:rPr>
                        <a:t> </a:t>
                      </a:r>
                      <a:endParaRPr lang="it-CH" sz="1400" b="0" i="0" u="none" strike="noStrike" dirty="0">
                        <a:effectLst/>
                        <a:latin typeface="Libre Franklin" panose="00000500000000000000"/>
                      </a:endParaRPr>
                    </a:p>
                  </a:txBody>
                  <a:tcPr marL="8622" marR="8622" marT="86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078013"/>
                  </a:ext>
                </a:extLst>
              </a:tr>
              <a:tr h="35481"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it-CH" sz="1800" b="0" i="0" u="none" strike="noStrike" kern="1200" spc="0" baseline="300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Libre Franklin" panose="00000500000000000000" pitchFamily="2" charset="0"/>
                          <a:ea typeface="+mn-ea"/>
                          <a:cs typeface="+mn-cs"/>
                        </a:rPr>
                        <a:t>Persone fisiche</a:t>
                      </a:r>
                    </a:p>
                  </a:txBody>
                  <a:tcPr marL="8622" marR="8622" marT="862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it-CH" sz="1800" b="0" i="0" u="none" strike="noStrike" kern="1200" spc="0" baseline="300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Libre Franklin" panose="00000500000000000000" pitchFamily="2" charset="0"/>
                          <a:ea typeface="+mn-ea"/>
                          <a:cs typeface="+mn-cs"/>
                        </a:rPr>
                        <a:t>32.783 </a:t>
                      </a:r>
                    </a:p>
                  </a:txBody>
                  <a:tcPr marL="8622" marR="8622" marT="8622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it-CH" sz="1800" b="0" i="0" u="none" strike="noStrike" kern="1200" spc="0" baseline="300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Libre Franklin" panose="00000500000000000000" pitchFamily="2" charset="0"/>
                          <a:ea typeface="+mn-ea"/>
                          <a:cs typeface="+mn-cs"/>
                        </a:rPr>
                        <a:t>32.979 </a:t>
                      </a:r>
                    </a:p>
                  </a:txBody>
                  <a:tcPr marL="8622" marR="8622" marT="86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it-CH" sz="1800" b="0" i="0" u="none" strike="noStrike" kern="1200" spc="0" baseline="300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Libre Franklin" panose="00000500000000000000" pitchFamily="2" charset="0"/>
                          <a:ea typeface="+mn-ea"/>
                          <a:cs typeface="+mn-cs"/>
                        </a:rPr>
                        <a:t>34.007 </a:t>
                      </a:r>
                    </a:p>
                  </a:txBody>
                  <a:tcPr marL="8622" marR="8622" marT="86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it-CH" sz="1800" b="0" i="0" u="none" strike="noStrike" kern="1200" spc="0" baseline="300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Libre Franklin" panose="00000500000000000000" pitchFamily="2" charset="0"/>
                          <a:ea typeface="+mn-ea"/>
                          <a:cs typeface="+mn-cs"/>
                        </a:rPr>
                        <a:t>33.089</a:t>
                      </a:r>
                    </a:p>
                  </a:txBody>
                  <a:tcPr marL="8622" marR="8622" marT="86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it-CH" sz="1800" b="0" i="0" u="none" strike="noStrike" kern="1200" spc="0" baseline="300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Libre Franklin" panose="00000500000000000000" pitchFamily="2" charset="0"/>
                          <a:ea typeface="+mn-ea"/>
                          <a:cs typeface="+mn-cs"/>
                        </a:rPr>
                        <a:t>33.280 </a:t>
                      </a:r>
                    </a:p>
                  </a:txBody>
                  <a:tcPr marL="8622" marR="8622" marT="86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it-CH" sz="1800" b="0" i="0" u="none" strike="noStrike" kern="1200" spc="0" baseline="300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Libre Franklin" panose="00000500000000000000" pitchFamily="2" charset="0"/>
                          <a:ea typeface="+mn-ea"/>
                          <a:cs typeface="+mn-cs"/>
                        </a:rPr>
                        <a:t>33.640 </a:t>
                      </a:r>
                    </a:p>
                  </a:txBody>
                  <a:tcPr marL="8622" marR="8622" marT="86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it-CH" sz="1800" b="0" i="0" u="none" strike="noStrike" kern="1200" spc="0" baseline="300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Libre Franklin" panose="00000500000000000000" pitchFamily="2" charset="0"/>
                          <a:ea typeface="+mn-ea"/>
                          <a:cs typeface="+mn-cs"/>
                        </a:rPr>
                        <a:t>33.980 </a:t>
                      </a:r>
                    </a:p>
                  </a:txBody>
                  <a:tcPr marL="8622" marR="8622" marT="86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it-CH" sz="1800" b="0" i="0" u="none" strike="noStrike" kern="1200" spc="0" baseline="300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Libre Franklin" panose="00000500000000000000" pitchFamily="2" charset="0"/>
                          <a:ea typeface="+mn-ea"/>
                          <a:cs typeface="+mn-cs"/>
                        </a:rPr>
                        <a:t>33.830 </a:t>
                      </a:r>
                    </a:p>
                  </a:txBody>
                  <a:tcPr marL="8622" marR="8622" marT="86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it-CH" sz="1800" b="0" i="0" u="none" strike="noStrike" kern="1200" spc="0" baseline="300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Libre Franklin" panose="00000500000000000000" pitchFamily="2" charset="0"/>
                          <a:ea typeface="+mn-ea"/>
                          <a:cs typeface="+mn-cs"/>
                        </a:rPr>
                        <a:t>34.800 </a:t>
                      </a:r>
                    </a:p>
                  </a:txBody>
                  <a:tcPr marL="8622" marR="8622" marT="86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0995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endParaRPr lang="it-CH" sz="1800" b="0" i="0" u="none" strike="noStrike" kern="1200" spc="0" baseline="30000" dirty="0"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latin typeface="Libre Franklin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algn="r" defTabSz="457200" rtl="0" eaLnBrk="1" fontAlgn="b" latinLnBrk="0" hangingPunct="1"/>
                      <a:r>
                        <a:rPr lang="it-CH" sz="1800" b="0" i="0" u="none" strike="noStrike" kern="1200" spc="0" baseline="300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Libre Franklin" panose="00000500000000000000" pitchFamily="2" charset="0"/>
                          <a:ea typeface="+mn-ea"/>
                          <a:cs typeface="+mn-cs"/>
                        </a:rPr>
                        <a:t>Persone giuridiche</a:t>
                      </a:r>
                    </a:p>
                  </a:txBody>
                  <a:tcPr marL="8622" marR="8622" marT="8622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it-CH" sz="1800" b="0" i="0" u="none" strike="noStrike" kern="1200" spc="0" baseline="300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Libre Franklin" panose="00000500000000000000" pitchFamily="2" charset="0"/>
                          <a:ea typeface="+mn-ea"/>
                          <a:cs typeface="+mn-cs"/>
                        </a:rPr>
                        <a:t>7.867 </a:t>
                      </a:r>
                    </a:p>
                  </a:txBody>
                  <a:tcPr marL="8622" marR="8622" marT="8622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it-CH" sz="1800" b="0" i="0" u="none" strike="noStrike" kern="1200" spc="0" baseline="300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Libre Franklin" panose="00000500000000000000" pitchFamily="2" charset="0"/>
                          <a:ea typeface="+mn-ea"/>
                          <a:cs typeface="+mn-cs"/>
                        </a:rPr>
                        <a:t>8.045 </a:t>
                      </a:r>
                    </a:p>
                  </a:txBody>
                  <a:tcPr marL="8622" marR="8622" marT="86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it-CH" sz="1800" b="0" i="0" u="none" strike="noStrike" kern="1200" spc="0" baseline="300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Libre Franklin" panose="00000500000000000000" pitchFamily="2" charset="0"/>
                          <a:ea typeface="+mn-ea"/>
                          <a:cs typeface="+mn-cs"/>
                        </a:rPr>
                        <a:t>8.159 </a:t>
                      </a:r>
                    </a:p>
                  </a:txBody>
                  <a:tcPr marL="8622" marR="8622" marT="86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it-CH" sz="1800" b="0" i="0" u="none" strike="noStrike" kern="1200" spc="0" baseline="300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Libre Franklin" panose="00000500000000000000" pitchFamily="2" charset="0"/>
                          <a:ea typeface="+mn-ea"/>
                          <a:cs typeface="+mn-cs"/>
                        </a:rPr>
                        <a:t>8.644 </a:t>
                      </a:r>
                    </a:p>
                  </a:txBody>
                  <a:tcPr marL="8622" marR="8622" marT="86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it-CH" sz="1800" b="0" i="0" u="none" strike="noStrike" kern="1200" spc="0" baseline="300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Libre Franklin" panose="00000500000000000000" pitchFamily="2" charset="0"/>
                          <a:ea typeface="+mn-ea"/>
                          <a:cs typeface="+mn-cs"/>
                        </a:rPr>
                        <a:t>7.380 </a:t>
                      </a:r>
                    </a:p>
                  </a:txBody>
                  <a:tcPr marL="8622" marR="8622" marT="86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it-CH" sz="1800" b="0" i="0" u="none" strike="noStrike" kern="1200" spc="0" baseline="300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Libre Franklin" panose="00000500000000000000" pitchFamily="2" charset="0"/>
                          <a:ea typeface="+mn-ea"/>
                          <a:cs typeface="+mn-cs"/>
                        </a:rPr>
                        <a:t>7.000 </a:t>
                      </a:r>
                    </a:p>
                  </a:txBody>
                  <a:tcPr marL="8622" marR="8622" marT="86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it-CH" sz="1800" b="0" i="0" u="none" strike="noStrike" kern="1200" spc="0" baseline="300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Libre Franklin" panose="00000500000000000000" pitchFamily="2" charset="0"/>
                          <a:ea typeface="+mn-ea"/>
                          <a:cs typeface="+mn-cs"/>
                        </a:rPr>
                        <a:t>7.000 </a:t>
                      </a:r>
                    </a:p>
                  </a:txBody>
                  <a:tcPr marL="8622" marR="8622" marT="86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it-CH" sz="1800" b="0" i="0" u="none" strike="noStrike" kern="1200" spc="0" baseline="300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Libre Franklin" panose="00000500000000000000" pitchFamily="2" charset="0"/>
                          <a:ea typeface="+mn-ea"/>
                          <a:cs typeface="+mn-cs"/>
                        </a:rPr>
                        <a:t>7.780 </a:t>
                      </a:r>
                    </a:p>
                  </a:txBody>
                  <a:tcPr marL="8622" marR="8622" marT="86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it-CH" sz="1800" b="0" i="0" u="none" strike="noStrike" kern="1200" spc="0" baseline="300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Libre Franklin" panose="00000500000000000000" pitchFamily="2" charset="0"/>
                          <a:ea typeface="+mn-ea"/>
                          <a:cs typeface="+mn-cs"/>
                        </a:rPr>
                        <a:t>7.320 </a:t>
                      </a:r>
                    </a:p>
                  </a:txBody>
                  <a:tcPr marL="8622" marR="8622" marT="86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7479719"/>
                  </a:ext>
                </a:extLst>
              </a:tr>
              <a:tr h="146582"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endParaRPr lang="it-CH" sz="1800" b="0" i="0" u="none" strike="noStrike" kern="1200" spc="0" baseline="30000" dirty="0"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latin typeface="Libre Franklin" panose="00000500000000000000" pitchFamily="2" charset="0"/>
                        <a:ea typeface="+mn-ea"/>
                        <a:cs typeface="+mn-cs"/>
                      </a:endParaRPr>
                    </a:p>
                    <a:p>
                      <a:pPr marL="0" algn="r" defTabSz="457200" rtl="0" eaLnBrk="1" fontAlgn="b" latinLnBrk="0" hangingPunct="1"/>
                      <a:r>
                        <a:rPr lang="it-CH" sz="1800" b="0" i="0" u="none" strike="noStrike" kern="1200" spc="0" baseline="300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Libre Franklin" panose="00000500000000000000" pitchFamily="2" charset="0"/>
                          <a:ea typeface="+mn-ea"/>
                          <a:cs typeface="+mn-cs"/>
                        </a:rPr>
                        <a:t>Totale gettito </a:t>
                      </a:r>
                    </a:p>
                  </a:txBody>
                  <a:tcPr marL="8622" marR="8622" marT="8622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it-CH" sz="1800" b="1" i="0" u="none" strike="noStrike" kern="1200" spc="0" baseline="300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Libre Franklin" panose="00000500000000000000" pitchFamily="2" charset="0"/>
                          <a:ea typeface="+mn-ea"/>
                          <a:cs typeface="+mn-cs"/>
                        </a:rPr>
                        <a:t>40.651 </a:t>
                      </a:r>
                    </a:p>
                  </a:txBody>
                  <a:tcPr marL="8622" marR="8622" marT="8622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CH" sz="1800" b="1" i="0" u="none" strike="noStrike" kern="1200" spc="0" baseline="300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Libre Franklin" panose="00000500000000000000" pitchFamily="2" charset="0"/>
                          <a:ea typeface="+mn-ea"/>
                          <a:cs typeface="+mn-cs"/>
                        </a:rPr>
                        <a:t>41.025 </a:t>
                      </a:r>
                    </a:p>
                  </a:txBody>
                  <a:tcPr marL="8622" marR="8622" marT="86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CH" sz="1800" b="1" i="0" u="none" strike="noStrike" kern="1200" spc="0" baseline="300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Libre Franklin" panose="00000500000000000000" pitchFamily="2" charset="0"/>
                          <a:ea typeface="+mn-ea"/>
                          <a:cs typeface="+mn-cs"/>
                        </a:rPr>
                        <a:t>42.166 </a:t>
                      </a:r>
                    </a:p>
                  </a:txBody>
                  <a:tcPr marL="8622" marR="8622" marT="86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CH" sz="1800" b="1" i="0" u="none" strike="noStrike" kern="1200" spc="0" baseline="300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Libre Franklin" panose="00000500000000000000" pitchFamily="2" charset="0"/>
                          <a:ea typeface="+mn-ea"/>
                          <a:cs typeface="+mn-cs"/>
                        </a:rPr>
                        <a:t>41.733 </a:t>
                      </a:r>
                    </a:p>
                  </a:txBody>
                  <a:tcPr marL="8622" marR="8622" marT="86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it-CH" sz="1800" b="1" i="0" u="none" strike="noStrike" kern="1200" spc="0" baseline="300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Libre Franklin" panose="00000500000000000000" pitchFamily="2" charset="0"/>
                          <a:ea typeface="+mn-ea"/>
                          <a:cs typeface="+mn-cs"/>
                        </a:rPr>
                        <a:t>40.660 </a:t>
                      </a:r>
                    </a:p>
                  </a:txBody>
                  <a:tcPr marL="8622" marR="8622" marT="86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it-CH" sz="1800" b="1" i="0" u="none" strike="noStrike" kern="1200" spc="0" baseline="300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Libre Franklin" panose="00000500000000000000" pitchFamily="2" charset="0"/>
                          <a:ea typeface="+mn-ea"/>
                          <a:cs typeface="+mn-cs"/>
                        </a:rPr>
                        <a:t>40.640 </a:t>
                      </a:r>
                    </a:p>
                  </a:txBody>
                  <a:tcPr marL="8622" marR="8622" marT="86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it-CH" sz="1800" b="1" i="0" u="none" strike="noStrike" kern="1200" spc="0" baseline="300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Libre Franklin" panose="00000500000000000000" pitchFamily="2" charset="0"/>
                          <a:ea typeface="+mn-ea"/>
                          <a:cs typeface="+mn-cs"/>
                        </a:rPr>
                        <a:t>40.980 </a:t>
                      </a:r>
                    </a:p>
                  </a:txBody>
                  <a:tcPr marL="8622" marR="8622" marT="86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it-CH" sz="1800" b="1" i="0" u="none" strike="noStrike" kern="1200" spc="0" baseline="300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Libre Franklin" panose="00000500000000000000" pitchFamily="2" charset="0"/>
                          <a:ea typeface="+mn-ea"/>
                          <a:cs typeface="+mn-cs"/>
                        </a:rPr>
                        <a:t>41.610 </a:t>
                      </a:r>
                    </a:p>
                  </a:txBody>
                  <a:tcPr marL="8622" marR="8622" marT="86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it-CH" sz="1800" b="1" i="0" u="none" strike="noStrike" kern="1200" spc="0" baseline="300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Libre Franklin" panose="00000500000000000000" pitchFamily="2" charset="0"/>
                          <a:ea typeface="+mn-ea"/>
                          <a:cs typeface="+mn-cs"/>
                        </a:rPr>
                        <a:t>42.120 </a:t>
                      </a:r>
                    </a:p>
                  </a:txBody>
                  <a:tcPr marL="8622" marR="8622" marT="86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6955337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2119315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 bwMode="auto">
          <a:xfrm>
            <a:off x="0" y="5589240"/>
            <a:ext cx="9144000" cy="126876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algn="r">
              <a:spcBef>
                <a:spcPts val="2400"/>
              </a:spcBef>
            </a:pPr>
            <a:r>
              <a:rPr lang="fr-CH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02.02.2023</a:t>
            </a:r>
            <a:endParaRPr lang="it-CH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488" y="188640"/>
            <a:ext cx="2160000" cy="74560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sellaDiTesto 4"/>
          <p:cNvSpPr txBox="1">
            <a:spLocks noChangeAspect="1"/>
          </p:cNvSpPr>
          <p:nvPr/>
        </p:nvSpPr>
        <p:spPr bwMode="auto">
          <a:xfrm>
            <a:off x="322941" y="1894439"/>
            <a:ext cx="8498118" cy="149579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lvl="1" algn="ctr" eaLnBrk="0" hangingPunct="0">
              <a:lnSpc>
                <a:spcPct val="95000"/>
              </a:lnSpc>
              <a:spcAft>
                <a:spcPts val="1000"/>
              </a:spcAft>
            </a:pPr>
            <a:r>
              <a:rPr lang="it-CH" sz="1800" b="0" baseline="30000" dirty="0">
                <a:solidFill>
                  <a:prstClr val="black">
                    <a:lumMod val="65000"/>
                    <a:lumOff val="35000"/>
                  </a:prstClr>
                </a:solidFill>
                <a:latin typeface="Libre Franklin" panose="00000500000000000000" pitchFamily="2" charset="0"/>
                <a:ea typeface="+mn-ea"/>
                <a:cs typeface="+mn-cs"/>
              </a:rPr>
              <a:t>Imposte alla fonte  (mio franchi)</a:t>
            </a:r>
          </a:p>
          <a:p>
            <a:pPr lvl="1" algn="ctr" eaLnBrk="0" hangingPunct="0">
              <a:lnSpc>
                <a:spcPct val="95000"/>
              </a:lnSpc>
              <a:spcAft>
                <a:spcPts val="1000"/>
              </a:spcAft>
            </a:pPr>
            <a:endParaRPr lang="it-CH" sz="36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Frutiger 45 Light" charset="0"/>
              <a:buNone/>
              <a:tabLst/>
            </a:pPr>
            <a:endParaRPr lang="it-CH" sz="1400" b="0" kern="0" dirty="0">
              <a:solidFill>
                <a:srgbClr val="000000"/>
              </a:solidFill>
              <a:latin typeface="Frutiger 45 Light" pitchFamily="34" charset="0"/>
              <a:ea typeface="+mn-ea"/>
              <a:cs typeface="+mn-cs"/>
            </a:endParaRPr>
          </a:p>
          <a:p>
            <a:pPr marL="0" marR="0" indent="0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Frutiger 45 Light" charset="0"/>
              <a:buNone/>
              <a:tabLst/>
            </a:pPr>
            <a:endParaRPr lang="it-CH" sz="1400" b="0" kern="0" dirty="0">
              <a:solidFill>
                <a:srgbClr val="000000"/>
              </a:solidFill>
              <a:latin typeface="Frutiger 45 Light" pitchFamily="34" charset="0"/>
              <a:ea typeface="+mn-ea"/>
              <a:cs typeface="+mn-cs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340314" y="5189130"/>
            <a:ext cx="7289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ts val="2400"/>
              </a:spcBef>
            </a:pPr>
            <a:r>
              <a:rPr lang="fr-CH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02.02.2023</a:t>
            </a:r>
            <a:endParaRPr lang="it-CH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E1524490-4E55-4185-8D08-0FD5981FC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C3C2D-39C0-4045-85D2-803556E16E6B}" type="slidenum">
              <a:rPr lang="de-CH" smtClean="0"/>
              <a:pPr/>
              <a:t>5</a:t>
            </a:fld>
            <a:endParaRPr lang="de-CH" dirty="0"/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96A41B57-8689-484E-944E-6B647785AD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741207"/>
              </p:ext>
            </p:extLst>
          </p:nvPr>
        </p:nvGraphicFramePr>
        <p:xfrm>
          <a:off x="1943708" y="2792975"/>
          <a:ext cx="5256584" cy="755092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407358">
                  <a:extLst>
                    <a:ext uri="{9D8B030D-6E8A-4147-A177-3AD203B41FA5}">
                      <a16:colId xmlns:a16="http://schemas.microsoft.com/office/drawing/2014/main" val="1498588854"/>
                    </a:ext>
                  </a:extLst>
                </a:gridCol>
                <a:gridCol w="808204">
                  <a:extLst>
                    <a:ext uri="{9D8B030D-6E8A-4147-A177-3AD203B41FA5}">
                      <a16:colId xmlns:a16="http://schemas.microsoft.com/office/drawing/2014/main" val="2445251483"/>
                    </a:ext>
                  </a:extLst>
                </a:gridCol>
                <a:gridCol w="808204">
                  <a:extLst>
                    <a:ext uri="{9D8B030D-6E8A-4147-A177-3AD203B41FA5}">
                      <a16:colId xmlns:a16="http://schemas.microsoft.com/office/drawing/2014/main" val="3629453775"/>
                    </a:ext>
                  </a:extLst>
                </a:gridCol>
                <a:gridCol w="808204">
                  <a:extLst>
                    <a:ext uri="{9D8B030D-6E8A-4147-A177-3AD203B41FA5}">
                      <a16:colId xmlns:a16="http://schemas.microsoft.com/office/drawing/2014/main" val="472614192"/>
                    </a:ext>
                  </a:extLst>
                </a:gridCol>
                <a:gridCol w="808204">
                  <a:extLst>
                    <a:ext uri="{9D8B030D-6E8A-4147-A177-3AD203B41FA5}">
                      <a16:colId xmlns:a16="http://schemas.microsoft.com/office/drawing/2014/main" val="3096650604"/>
                    </a:ext>
                  </a:extLst>
                </a:gridCol>
                <a:gridCol w="808204">
                  <a:extLst>
                    <a:ext uri="{9D8B030D-6E8A-4147-A177-3AD203B41FA5}">
                      <a16:colId xmlns:a16="http://schemas.microsoft.com/office/drawing/2014/main" val="827969412"/>
                    </a:ext>
                  </a:extLst>
                </a:gridCol>
                <a:gridCol w="808206">
                  <a:extLst>
                    <a:ext uri="{9D8B030D-6E8A-4147-A177-3AD203B41FA5}">
                      <a16:colId xmlns:a16="http://schemas.microsoft.com/office/drawing/2014/main" val="1179026341"/>
                    </a:ext>
                  </a:extLst>
                </a:gridCol>
              </a:tblGrid>
              <a:tr h="377546"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it-CH" sz="1800" b="1" i="0" u="none" strike="noStrike" kern="1200" spc="0" baseline="300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Libre Franklin" panose="00000500000000000000" pitchFamily="2" charset="0"/>
                          <a:ea typeface="+mn-ea"/>
                          <a:cs typeface="+mn-cs"/>
                        </a:rPr>
                        <a:t>2015</a:t>
                      </a:r>
                    </a:p>
                  </a:txBody>
                  <a:tcPr marL="8622" marR="8622" marT="8622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it-CH" sz="1800" b="1" i="0" u="none" strike="noStrike" kern="1200" spc="0" baseline="300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Libre Franklin" panose="00000500000000000000" pitchFamily="2" charset="0"/>
                          <a:ea typeface="+mn-ea"/>
                          <a:cs typeface="+mn-cs"/>
                        </a:rPr>
                        <a:t>2016</a:t>
                      </a:r>
                    </a:p>
                  </a:txBody>
                  <a:tcPr marL="8622" marR="8622" marT="8622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it-CH" sz="1800" b="1" i="0" u="none" strike="noStrike" kern="1200" spc="0" baseline="300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Libre Franklin" panose="00000500000000000000" pitchFamily="2" charset="0"/>
                          <a:ea typeface="+mn-ea"/>
                          <a:cs typeface="+mn-cs"/>
                        </a:rPr>
                        <a:t>2017</a:t>
                      </a:r>
                    </a:p>
                  </a:txBody>
                  <a:tcPr marL="8622" marR="8622" marT="8622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it-CH" sz="1800" b="1" i="0" u="none" strike="noStrike" kern="1200" spc="0" baseline="300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Libre Franklin" panose="00000500000000000000" pitchFamily="2" charset="0"/>
                          <a:ea typeface="+mn-ea"/>
                          <a:cs typeface="+mn-cs"/>
                        </a:rPr>
                        <a:t>2018</a:t>
                      </a:r>
                    </a:p>
                  </a:txBody>
                  <a:tcPr marL="8622" marR="8622" marT="8622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it-CH" sz="1800" b="1" i="0" u="none" strike="noStrike" kern="1200" spc="0" baseline="300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Libre Franklin" panose="00000500000000000000" pitchFamily="2" charset="0"/>
                          <a:ea typeface="+mn-ea"/>
                          <a:cs typeface="+mn-cs"/>
                        </a:rPr>
                        <a:t>2019*</a:t>
                      </a:r>
                    </a:p>
                  </a:txBody>
                  <a:tcPr marL="8622" marR="8622" marT="8622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it-CH" sz="1800" b="1" i="0" u="none" strike="noStrike" kern="1200" spc="0" baseline="300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Libre Franklin" panose="00000500000000000000" pitchFamily="2" charset="0"/>
                          <a:ea typeface="+mn-ea"/>
                          <a:cs typeface="+mn-cs"/>
                        </a:rPr>
                        <a:t>2020</a:t>
                      </a:r>
                    </a:p>
                  </a:txBody>
                  <a:tcPr marL="8622" marR="8622" marT="8622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it-CH" sz="1800" b="1" i="0" u="none" strike="noStrike" kern="1200" spc="0" baseline="300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Libre Franklin" panose="00000500000000000000" pitchFamily="2" charset="0"/>
                          <a:ea typeface="+mn-ea"/>
                          <a:cs typeface="+mn-cs"/>
                        </a:rPr>
                        <a:t>2021</a:t>
                      </a:r>
                    </a:p>
                  </a:txBody>
                  <a:tcPr marL="8622" marR="8622" marT="8622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8573021"/>
                  </a:ext>
                </a:extLst>
              </a:tr>
              <a:tr h="377546"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it-CH" sz="1800" b="0" i="0" u="none" strike="noStrike" kern="1200" spc="0" baseline="300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Libre Franklin" panose="00000500000000000000" pitchFamily="2" charset="0"/>
                          <a:ea typeface="+mn-ea"/>
                          <a:cs typeface="+mn-cs"/>
                        </a:rPr>
                        <a:t>4.513 </a:t>
                      </a:r>
                    </a:p>
                  </a:txBody>
                  <a:tcPr marL="8622" marR="8622" marT="8622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it-CH" sz="1800" b="0" i="0" u="none" strike="noStrike" kern="1200" spc="0" baseline="300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Libre Franklin" panose="00000500000000000000" pitchFamily="2" charset="0"/>
                          <a:ea typeface="+mn-ea"/>
                          <a:cs typeface="+mn-cs"/>
                        </a:rPr>
                        <a:t>4.633 </a:t>
                      </a:r>
                    </a:p>
                  </a:txBody>
                  <a:tcPr marL="8622" marR="8622" marT="8622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it-CH" sz="1800" b="0" i="0" u="none" strike="noStrike" kern="1200" spc="0" baseline="300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Libre Franklin" panose="00000500000000000000" pitchFamily="2" charset="0"/>
                          <a:ea typeface="+mn-ea"/>
                          <a:cs typeface="+mn-cs"/>
                        </a:rPr>
                        <a:t>4.785 </a:t>
                      </a:r>
                    </a:p>
                  </a:txBody>
                  <a:tcPr marL="8622" marR="8622" marT="8622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it-CH" sz="1800" b="0" i="0" u="none" strike="noStrike" kern="1200" spc="0" baseline="300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Libre Franklin" panose="00000500000000000000" pitchFamily="2" charset="0"/>
                          <a:ea typeface="+mn-ea"/>
                          <a:cs typeface="+mn-cs"/>
                        </a:rPr>
                        <a:t>4.688 </a:t>
                      </a:r>
                    </a:p>
                  </a:txBody>
                  <a:tcPr marL="8622" marR="8622" marT="8622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it-CH" sz="1800" b="0" i="0" u="none" strike="noStrike" kern="1200" spc="0" baseline="300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Libre Franklin" panose="00000500000000000000" pitchFamily="2" charset="0"/>
                          <a:ea typeface="+mn-ea"/>
                          <a:cs typeface="+mn-cs"/>
                        </a:rPr>
                        <a:t>4.840 </a:t>
                      </a:r>
                    </a:p>
                  </a:txBody>
                  <a:tcPr marL="8622" marR="8622" marT="8622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it-CH" sz="1800" b="0" i="0" u="none" strike="noStrike" kern="1200" spc="0" baseline="300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Libre Franklin" panose="00000500000000000000" pitchFamily="2" charset="0"/>
                          <a:ea typeface="+mn-ea"/>
                          <a:cs typeface="+mn-cs"/>
                        </a:rPr>
                        <a:t>4.356 </a:t>
                      </a:r>
                    </a:p>
                  </a:txBody>
                  <a:tcPr marL="8622" marR="8622" marT="8622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it-CH" sz="1800" b="0" i="0" u="none" strike="noStrike" kern="1200" spc="0" baseline="300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Libre Franklin" panose="00000500000000000000" pitchFamily="2" charset="0"/>
                          <a:ea typeface="+mn-ea"/>
                          <a:cs typeface="+mn-cs"/>
                        </a:rPr>
                        <a:t>3.854 </a:t>
                      </a:r>
                    </a:p>
                  </a:txBody>
                  <a:tcPr marL="8622" marR="8622" marT="8622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7479719"/>
                  </a:ext>
                </a:extLst>
              </a:tr>
            </a:tbl>
          </a:graphicData>
        </a:graphic>
      </p:graphicFrame>
      <p:sp>
        <p:nvSpPr>
          <p:cNvPr id="9" name="CasellaDiTesto 8">
            <a:extLst>
              <a:ext uri="{FF2B5EF4-FFF2-40B4-BE49-F238E27FC236}">
                <a16:creationId xmlns:a16="http://schemas.microsoft.com/office/drawing/2014/main" id="{DECF01FD-A1F1-4C21-90F5-5552AB53B5AC}"/>
              </a:ext>
            </a:extLst>
          </p:cNvPr>
          <p:cNvSpPr txBox="1">
            <a:spLocks noChangeAspect="1"/>
          </p:cNvSpPr>
          <p:nvPr/>
        </p:nvSpPr>
        <p:spPr bwMode="auto">
          <a:xfrm>
            <a:off x="1475656" y="3834913"/>
            <a:ext cx="4427984" cy="1593257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lvl="1" eaLnBrk="0" hangingPunct="0">
              <a:lnSpc>
                <a:spcPct val="95000"/>
              </a:lnSpc>
              <a:spcAft>
                <a:spcPts val="1000"/>
              </a:spcAft>
            </a:pPr>
            <a:r>
              <a:rPr lang="it-CH" sz="1400" b="0" baseline="30000" dirty="0">
                <a:solidFill>
                  <a:prstClr val="black">
                    <a:lumMod val="65000"/>
                    <a:lumOff val="35000"/>
                  </a:prstClr>
                </a:solidFill>
                <a:latin typeface="Libre Franklin" panose="00000500000000000000" pitchFamily="2" charset="0"/>
                <a:ea typeface="+mn-ea"/>
                <a:cs typeface="+mn-cs"/>
              </a:rPr>
              <a:t>*0.650 mio da attività delle aziende della Zona industriale di interesse cantonale </a:t>
            </a:r>
            <a:br>
              <a:rPr lang="it-CH" sz="1400" b="0" baseline="30000" dirty="0">
                <a:solidFill>
                  <a:prstClr val="black">
                    <a:lumMod val="65000"/>
                    <a:lumOff val="35000"/>
                  </a:prstClr>
                </a:solidFill>
                <a:latin typeface="Libre Franklin" panose="00000500000000000000" pitchFamily="2" charset="0"/>
                <a:ea typeface="+mn-ea"/>
                <a:cs typeface="+mn-cs"/>
              </a:rPr>
            </a:br>
            <a:r>
              <a:rPr lang="it-CH" sz="1400" b="0" baseline="30000" dirty="0">
                <a:solidFill>
                  <a:prstClr val="black">
                    <a:lumMod val="65000"/>
                    <a:lumOff val="35000"/>
                  </a:prstClr>
                </a:solidFill>
                <a:latin typeface="Libre Franklin" panose="00000500000000000000" pitchFamily="2" charset="0"/>
                <a:ea typeface="+mn-ea"/>
                <a:cs typeface="+mn-cs"/>
              </a:rPr>
              <a:t>(ultimo dato accertato 2019)</a:t>
            </a:r>
          </a:p>
          <a:p>
            <a:pPr lvl="1" algn="ctr" eaLnBrk="0" hangingPunct="0">
              <a:lnSpc>
                <a:spcPct val="95000"/>
              </a:lnSpc>
              <a:spcAft>
                <a:spcPts val="1000"/>
              </a:spcAft>
            </a:pPr>
            <a:endParaRPr lang="it-CH" sz="36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Frutiger 45 Light" charset="0"/>
              <a:buNone/>
              <a:tabLst/>
            </a:pPr>
            <a:endParaRPr lang="it-CH" sz="1400" b="0" kern="0" dirty="0">
              <a:solidFill>
                <a:srgbClr val="000000"/>
              </a:solidFill>
              <a:latin typeface="Frutiger 45 Light" pitchFamily="34" charset="0"/>
              <a:ea typeface="+mn-ea"/>
              <a:cs typeface="+mn-cs"/>
            </a:endParaRPr>
          </a:p>
          <a:p>
            <a:pPr marL="0" marR="0" indent="0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Frutiger 45 Light" charset="0"/>
              <a:buNone/>
              <a:tabLst/>
            </a:pPr>
            <a:endParaRPr lang="it-CH" sz="1400" b="0" kern="0" dirty="0">
              <a:solidFill>
                <a:srgbClr val="000000"/>
              </a:solidFill>
              <a:latin typeface="Frutiger 45 Light" pitchFamily="34" charset="0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0959381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 bwMode="auto">
          <a:xfrm>
            <a:off x="0" y="5589240"/>
            <a:ext cx="9144000" cy="126876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CH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Frutiger 45 Light" pitchFamily="34" charset="-128"/>
            </a:endParaRP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488" y="188640"/>
            <a:ext cx="2160000" cy="74560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sellaDiTesto 4"/>
          <p:cNvSpPr txBox="1">
            <a:spLocks noChangeAspect="1"/>
          </p:cNvSpPr>
          <p:nvPr/>
        </p:nvSpPr>
        <p:spPr bwMode="auto">
          <a:xfrm>
            <a:off x="395536" y="1206862"/>
            <a:ext cx="8498118" cy="2197525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lvl="1" eaLnBrk="0" hangingPunct="0">
              <a:lnSpc>
                <a:spcPct val="95000"/>
              </a:lnSpc>
              <a:spcAft>
                <a:spcPts val="1000"/>
              </a:spcAft>
            </a:pPr>
            <a:endParaRPr lang="it-CH" sz="60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r" eaLnBrk="0" hangingPunct="0">
              <a:lnSpc>
                <a:spcPct val="95000"/>
              </a:lnSpc>
              <a:spcAft>
                <a:spcPts val="1000"/>
              </a:spcAft>
            </a:pPr>
            <a:endParaRPr lang="it-CH" sz="36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Frutiger 45 Light" charset="0"/>
              <a:buNone/>
              <a:tabLst/>
            </a:pPr>
            <a:endParaRPr lang="it-CH" sz="1400" b="0" kern="0" dirty="0">
              <a:solidFill>
                <a:srgbClr val="000000"/>
              </a:solidFill>
              <a:latin typeface="Frutiger 45 Light" pitchFamily="34" charset="0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Frutiger 45 Light" charset="0"/>
              <a:buNone/>
              <a:tabLst/>
            </a:pPr>
            <a:endParaRPr lang="it-CH" sz="1400" b="0" kern="0" dirty="0">
              <a:solidFill>
                <a:srgbClr val="000000"/>
              </a:solidFill>
              <a:latin typeface="Frutiger 45 Light" pitchFamily="34" charset="0"/>
              <a:ea typeface="+mn-ea"/>
              <a:cs typeface="+mn-cs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585725" y="6069367"/>
            <a:ext cx="75582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ts val="2400"/>
              </a:spcBef>
            </a:pPr>
            <a:r>
              <a:rPr lang="fr-CH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02.02.2023</a:t>
            </a:r>
            <a:endParaRPr lang="it-CH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E1524490-4E55-4185-8D08-0FD5981FC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C3C2D-39C0-4045-85D2-803556E16E6B}" type="slidenum">
              <a:rPr lang="de-CH" smtClean="0"/>
              <a:pPr/>
              <a:t>6</a:t>
            </a:fld>
            <a:endParaRPr lang="de-CH" dirty="0"/>
          </a:p>
        </p:txBody>
      </p:sp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id="{86454641-3CEE-4231-9110-E85BA487D48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80334371"/>
              </p:ext>
            </p:extLst>
          </p:nvPr>
        </p:nvGraphicFramePr>
        <p:xfrm>
          <a:off x="1562100" y="1628800"/>
          <a:ext cx="6019800" cy="3166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55469765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ERSION" val="Office2007v5"/>
  <p:tag name="SPRACHVERSION" val="I"/>
  <p:tag name="MARKE" val="PI0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YOUTFOLIE" val="Inhalt1"/>
  <p:tag name="FOLIE" val="Inhalt1"/>
  <p:tag name="PRESLIGHT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YOUTFOLIE" val="Inhalt1"/>
  <p:tag name="FOLIE" val="Inhalt1"/>
  <p:tag name="PRESLIGHT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YOUTFOLIE" val="Inhalt1"/>
  <p:tag name="FOLIE" val="Inhalt1"/>
  <p:tag name="PRESLIGHT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YOUTFOLIE" val="Inhalt1"/>
  <p:tag name="FOLIE" val="Inhalt1"/>
  <p:tag name="PRESLIGHT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YOUTFOLIE" val="Inhalt1"/>
  <p:tag name="FOLIE" val="Inhalt1"/>
  <p:tag name="PRESLIGHT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OTER" val="3pag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OX" val="TitelOhneTite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OGO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OX" val="TitelOhneKeyword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OGO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OGO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OX" val="KapitelGelbKeyword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YOUTFOLIE" val="Inhalt1"/>
  <p:tag name="FOLIE" val="Inhalt1"/>
  <p:tag name="PRESLIGHT" val="1"/>
</p:tagLst>
</file>

<file path=ppt/theme/theme1.xml><?xml version="1.0" encoding="utf-8"?>
<a:theme xmlns:a="http://schemas.openxmlformats.org/drawingml/2006/main" name="Blank">
  <a:themeElements>
    <a:clrScheme name="Post-Farben">
      <a:dk1>
        <a:sysClr val="windowText" lastClr="000000"/>
      </a:dk1>
      <a:lt1>
        <a:srgbClr val="FFFFFF"/>
      </a:lt1>
      <a:dk2>
        <a:srgbClr val="584125"/>
      </a:dk2>
      <a:lt2>
        <a:srgbClr val="FFCC00"/>
      </a:lt2>
      <a:accent1>
        <a:srgbClr val="F49E00"/>
      </a:accent1>
      <a:accent2>
        <a:srgbClr val="A51728"/>
      </a:accent2>
      <a:accent3>
        <a:srgbClr val="A5C400"/>
      </a:accent3>
      <a:accent4>
        <a:srgbClr val="3D6F1A"/>
      </a:accent4>
      <a:accent5>
        <a:srgbClr val="00B5D1"/>
      </a:accent5>
      <a:accent6>
        <a:srgbClr val="00545E"/>
      </a:accent6>
      <a:hlink>
        <a:srgbClr val="000000"/>
      </a:hlink>
      <a:folHlink>
        <a:srgbClr val="000000"/>
      </a:folHlink>
    </a:clrScheme>
    <a:fontScheme name="Post-Schrift">
      <a:majorFont>
        <a:latin typeface="Frutiger 45 Light"/>
        <a:ea typeface=""/>
        <a:cs typeface=""/>
      </a:majorFont>
      <a:minorFont>
        <a:latin typeface="Frutiger 45 Light"/>
        <a:ea typeface=""/>
        <a:cs typeface=""/>
      </a:minorFont>
    </a:fontScheme>
    <a:fmtScheme name="Hyperio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36000" tIns="36000" rIns="36000" bIns="360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utiger 45 Light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36000" tIns="36000" rIns="36000" bIns="360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utiger 45 Light" pitchFamily="34" charset="-128"/>
          </a:defRPr>
        </a:defPPr>
      </a:lstStyle>
    </a:lnDef>
    <a:txDef>
      <a:spPr bwMode="auto"/>
      <a:bodyPr lIns="0" tIns="0" rIns="0" bIns="0">
        <a:spAutoFit/>
      </a:bodyPr>
      <a:lstStyle>
        <a:defPPr marL="0" marR="0" indent="0" algn="l" defTabSz="914400" rtl="0" eaLnBrk="0" fontAlgn="base" latinLnBrk="0" hangingPunct="0">
          <a:lnSpc>
            <a:spcPct val="95000"/>
          </a:lnSpc>
          <a:spcBef>
            <a:spcPct val="0"/>
          </a:spcBef>
          <a:spcAft>
            <a:spcPts val="1000"/>
          </a:spcAft>
          <a:buClrTx/>
          <a:buSzTx/>
          <a:buFont typeface="Frutiger 45 Light" charset="0"/>
          <a:buNone/>
          <a:tabLst/>
          <a:defRPr sz="1200" b="0" kern="0" dirty="0" smtClean="0">
            <a:solidFill>
              <a:srgbClr val="000000"/>
            </a:solidFill>
            <a:latin typeface="Frutiger 45 Light" pitchFamily="34" charset="0"/>
            <a:ea typeface="+mn-ea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2057</TotalTime>
  <Words>136</Words>
  <Application>Microsoft Office PowerPoint</Application>
  <PresentationFormat>Presentazione su schermo (4:3)</PresentationFormat>
  <Paragraphs>91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3" baseType="lpstr">
      <vt:lpstr>ＭＳ Ｐゴシック</vt:lpstr>
      <vt:lpstr>Arial</vt:lpstr>
      <vt:lpstr>Calibri</vt:lpstr>
      <vt:lpstr>Frutiger 45 Light</vt:lpstr>
      <vt:lpstr>Libre Franklin</vt:lpstr>
      <vt:lpstr>Wingdings</vt:lpstr>
      <vt:lpstr>Blank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Swiss Post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pelazzig</dc:creator>
  <cp:lastModifiedBy>Castiglione Fausto</cp:lastModifiedBy>
  <cp:revision>370</cp:revision>
  <cp:lastPrinted>2023-01-31T15:11:07Z</cp:lastPrinted>
  <dcterms:created xsi:type="dcterms:W3CDTF">2011-04-08T11:36:00Z</dcterms:created>
  <dcterms:modified xsi:type="dcterms:W3CDTF">2023-02-01T15:06:12Z</dcterms:modified>
</cp:coreProperties>
</file>