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76" r:id="rId5"/>
    <p:sldId id="260" r:id="rId6"/>
    <p:sldId id="272" r:id="rId7"/>
    <p:sldId id="264" r:id="rId8"/>
    <p:sldId id="262" r:id="rId9"/>
    <p:sldId id="283" r:id="rId10"/>
    <p:sldId id="263" r:id="rId11"/>
    <p:sldId id="266" r:id="rId12"/>
    <p:sldId id="270" r:id="rId13"/>
    <p:sldId id="285" r:id="rId14"/>
    <p:sldId id="281" r:id="rId15"/>
  </p:sldIdLst>
  <p:sldSz cx="12192000" cy="6858000"/>
  <p:notesSz cx="6858000" cy="9144000"/>
  <p:defaultTextStyle>
    <a:defPPr>
      <a:defRPr lang="it-C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D0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7D15FD-F3E0-4F1C-B8AB-5C4C7B44EB7B}" v="8" dt="2022-06-20T14:57:09.0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7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9CC28C-AAD6-415C-8BD6-AAE17AED6D41}" type="doc">
      <dgm:prSet loTypeId="urn:microsoft.com/office/officeart/2005/8/layout/cycle6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it-CH"/>
        </a:p>
      </dgm:t>
    </dgm:pt>
    <dgm:pt modelId="{629A5E1E-D175-4E41-B0AF-10034883B8E3}">
      <dgm:prSet phldrT="[Testo]"/>
      <dgm:spPr/>
      <dgm:t>
        <a:bodyPr/>
        <a:lstStyle/>
        <a:p>
          <a:r>
            <a:rPr lang="it-CH" b="1" dirty="0">
              <a:solidFill>
                <a:schemeClr val="tx1"/>
              </a:solidFill>
            </a:rPr>
            <a:t>Famiglia affiancata</a:t>
          </a:r>
        </a:p>
      </dgm:t>
    </dgm:pt>
    <dgm:pt modelId="{B291CF9F-85F7-4014-8D08-8D67AB17C84F}" type="parTrans" cxnId="{326139C0-7359-4D90-AE33-A71378AC8A70}">
      <dgm:prSet/>
      <dgm:spPr/>
      <dgm:t>
        <a:bodyPr/>
        <a:lstStyle/>
        <a:p>
          <a:endParaRPr lang="it-CH" b="1">
            <a:solidFill>
              <a:schemeClr val="tx1"/>
            </a:solidFill>
          </a:endParaRPr>
        </a:p>
      </dgm:t>
    </dgm:pt>
    <dgm:pt modelId="{63E061B4-EE73-4005-91A3-431FFF826B68}" type="sibTrans" cxnId="{326139C0-7359-4D90-AE33-A71378AC8A70}">
      <dgm:prSet/>
      <dgm:spPr/>
      <dgm:t>
        <a:bodyPr/>
        <a:lstStyle/>
        <a:p>
          <a:endParaRPr lang="it-CH" b="1">
            <a:solidFill>
              <a:schemeClr val="tx1"/>
            </a:solidFill>
          </a:endParaRPr>
        </a:p>
      </dgm:t>
    </dgm:pt>
    <dgm:pt modelId="{F3C02429-2E19-492D-8D30-9ED7E65AAA53}">
      <dgm:prSet phldrT="[Testo]"/>
      <dgm:spPr/>
      <dgm:t>
        <a:bodyPr/>
        <a:lstStyle/>
        <a:p>
          <a:r>
            <a:rPr lang="it-CH" b="1" dirty="0">
              <a:solidFill>
                <a:schemeClr val="tx1"/>
              </a:solidFill>
            </a:rPr>
            <a:t>Famiglia affiancante</a:t>
          </a:r>
        </a:p>
      </dgm:t>
    </dgm:pt>
    <dgm:pt modelId="{3AE4CDAD-489E-4E6B-8B0E-C1FE2C2EE71C}" type="parTrans" cxnId="{55C02C2D-65F9-4AAE-AA20-34E6BDCBEF21}">
      <dgm:prSet/>
      <dgm:spPr/>
      <dgm:t>
        <a:bodyPr/>
        <a:lstStyle/>
        <a:p>
          <a:endParaRPr lang="it-CH" b="1">
            <a:solidFill>
              <a:schemeClr val="tx1"/>
            </a:solidFill>
          </a:endParaRPr>
        </a:p>
      </dgm:t>
    </dgm:pt>
    <dgm:pt modelId="{25F5ACA1-BC61-451B-9C3B-4252A59B62DE}" type="sibTrans" cxnId="{55C02C2D-65F9-4AAE-AA20-34E6BDCBEF21}">
      <dgm:prSet/>
      <dgm:spPr/>
      <dgm:t>
        <a:bodyPr/>
        <a:lstStyle/>
        <a:p>
          <a:endParaRPr lang="it-CH" b="1">
            <a:solidFill>
              <a:schemeClr val="tx1"/>
            </a:solidFill>
          </a:endParaRPr>
        </a:p>
      </dgm:t>
    </dgm:pt>
    <dgm:pt modelId="{40965668-A07B-4190-B409-56FBA405B3E6}">
      <dgm:prSet phldrT="[Testo]"/>
      <dgm:spPr/>
      <dgm:t>
        <a:bodyPr/>
        <a:lstStyle/>
        <a:p>
          <a:r>
            <a:rPr lang="it-CH" b="1" dirty="0">
              <a:solidFill>
                <a:schemeClr val="tx1"/>
              </a:solidFill>
            </a:rPr>
            <a:t>Tutor</a:t>
          </a:r>
        </a:p>
      </dgm:t>
    </dgm:pt>
    <dgm:pt modelId="{FEB90D3B-F849-4B51-9D14-EA5C66582211}" type="parTrans" cxnId="{E39D7B34-F938-47DC-BD4B-69F0B0CEF74B}">
      <dgm:prSet/>
      <dgm:spPr/>
      <dgm:t>
        <a:bodyPr/>
        <a:lstStyle/>
        <a:p>
          <a:endParaRPr lang="it-CH" b="1">
            <a:solidFill>
              <a:schemeClr val="tx1"/>
            </a:solidFill>
          </a:endParaRPr>
        </a:p>
      </dgm:t>
    </dgm:pt>
    <dgm:pt modelId="{529B1B64-F76D-427A-8DF2-9260353FC1E3}" type="sibTrans" cxnId="{E39D7B34-F938-47DC-BD4B-69F0B0CEF74B}">
      <dgm:prSet/>
      <dgm:spPr/>
      <dgm:t>
        <a:bodyPr/>
        <a:lstStyle/>
        <a:p>
          <a:endParaRPr lang="it-CH" b="1">
            <a:solidFill>
              <a:schemeClr val="tx1"/>
            </a:solidFill>
          </a:endParaRPr>
        </a:p>
      </dgm:t>
    </dgm:pt>
    <dgm:pt modelId="{2DA15A8C-8789-4D8D-8F45-20728B530E0D}">
      <dgm:prSet phldrT="[Testo]"/>
      <dgm:spPr/>
      <dgm:t>
        <a:bodyPr/>
        <a:lstStyle/>
        <a:p>
          <a:r>
            <a:rPr lang="it-CH" b="1" dirty="0">
              <a:solidFill>
                <a:schemeClr val="tx1"/>
              </a:solidFill>
            </a:rPr>
            <a:t>Servizi</a:t>
          </a:r>
        </a:p>
      </dgm:t>
    </dgm:pt>
    <dgm:pt modelId="{4D9A616B-465E-48DF-A3B0-15F6A8FE3D28}" type="parTrans" cxnId="{3AE07FF6-EB63-4CE4-9D8A-A920AF87D1EB}">
      <dgm:prSet/>
      <dgm:spPr/>
      <dgm:t>
        <a:bodyPr/>
        <a:lstStyle/>
        <a:p>
          <a:endParaRPr lang="it-CH" b="1">
            <a:solidFill>
              <a:schemeClr val="tx1"/>
            </a:solidFill>
          </a:endParaRPr>
        </a:p>
      </dgm:t>
    </dgm:pt>
    <dgm:pt modelId="{CD73637B-ECBE-4BCA-8BA9-7987C92B16F8}" type="sibTrans" cxnId="{3AE07FF6-EB63-4CE4-9D8A-A920AF87D1EB}">
      <dgm:prSet/>
      <dgm:spPr/>
      <dgm:t>
        <a:bodyPr/>
        <a:lstStyle/>
        <a:p>
          <a:endParaRPr lang="it-CH" b="1">
            <a:solidFill>
              <a:schemeClr val="tx1"/>
            </a:solidFill>
          </a:endParaRPr>
        </a:p>
      </dgm:t>
    </dgm:pt>
    <dgm:pt modelId="{7FEC4039-CAA5-4FBA-8689-5A335573EAA5}">
      <dgm:prSet phldrT="[Testo]"/>
      <dgm:spPr/>
      <dgm:t>
        <a:bodyPr/>
        <a:lstStyle/>
        <a:p>
          <a:r>
            <a:rPr lang="it-CH" b="1" dirty="0">
              <a:solidFill>
                <a:schemeClr val="tx1"/>
              </a:solidFill>
            </a:rPr>
            <a:t>L’ORA</a:t>
          </a:r>
        </a:p>
      </dgm:t>
    </dgm:pt>
    <dgm:pt modelId="{0FD7129D-12D4-45D5-BC34-ACC8209FBF01}" type="parTrans" cxnId="{E869D9EA-68BB-48DD-AC45-0F859B69B28B}">
      <dgm:prSet/>
      <dgm:spPr/>
      <dgm:t>
        <a:bodyPr/>
        <a:lstStyle/>
        <a:p>
          <a:endParaRPr lang="it-CH" b="1">
            <a:solidFill>
              <a:schemeClr val="tx1"/>
            </a:solidFill>
          </a:endParaRPr>
        </a:p>
      </dgm:t>
    </dgm:pt>
    <dgm:pt modelId="{A136ED64-5822-4DF5-9670-BFAF89C89DD9}" type="sibTrans" cxnId="{E869D9EA-68BB-48DD-AC45-0F859B69B28B}">
      <dgm:prSet/>
      <dgm:spPr/>
      <dgm:t>
        <a:bodyPr/>
        <a:lstStyle/>
        <a:p>
          <a:endParaRPr lang="it-CH" b="1">
            <a:solidFill>
              <a:schemeClr val="tx1"/>
            </a:solidFill>
          </a:endParaRPr>
        </a:p>
      </dgm:t>
    </dgm:pt>
    <dgm:pt modelId="{92393437-4E86-46D8-AAD7-DC6F329E2729}" type="pres">
      <dgm:prSet presAssocID="{F89CC28C-AAD6-415C-8BD6-AAE17AED6D41}" presName="cycle" presStyleCnt="0">
        <dgm:presLayoutVars>
          <dgm:dir/>
          <dgm:resizeHandles val="exact"/>
        </dgm:presLayoutVars>
      </dgm:prSet>
      <dgm:spPr/>
    </dgm:pt>
    <dgm:pt modelId="{6EAD8CB2-E8D0-4ED1-A18C-69D0E092C31A}" type="pres">
      <dgm:prSet presAssocID="{629A5E1E-D175-4E41-B0AF-10034883B8E3}" presName="node" presStyleLbl="node1" presStyleIdx="0" presStyleCnt="5">
        <dgm:presLayoutVars>
          <dgm:bulletEnabled val="1"/>
        </dgm:presLayoutVars>
      </dgm:prSet>
      <dgm:spPr/>
    </dgm:pt>
    <dgm:pt modelId="{5CDDFCE1-43A6-4C84-8FD2-590D7F789D83}" type="pres">
      <dgm:prSet presAssocID="{629A5E1E-D175-4E41-B0AF-10034883B8E3}" presName="spNode" presStyleCnt="0"/>
      <dgm:spPr/>
    </dgm:pt>
    <dgm:pt modelId="{54B5DE78-0003-414A-BB7F-5F1C24C4B142}" type="pres">
      <dgm:prSet presAssocID="{63E061B4-EE73-4005-91A3-431FFF826B68}" presName="sibTrans" presStyleLbl="sibTrans1D1" presStyleIdx="0" presStyleCnt="5"/>
      <dgm:spPr/>
    </dgm:pt>
    <dgm:pt modelId="{9723C642-A006-474C-8569-3DF5CBC2731C}" type="pres">
      <dgm:prSet presAssocID="{F3C02429-2E19-492D-8D30-9ED7E65AAA53}" presName="node" presStyleLbl="node1" presStyleIdx="1" presStyleCnt="5">
        <dgm:presLayoutVars>
          <dgm:bulletEnabled val="1"/>
        </dgm:presLayoutVars>
      </dgm:prSet>
      <dgm:spPr/>
    </dgm:pt>
    <dgm:pt modelId="{22C35181-1240-452B-9DFC-3E5061A14637}" type="pres">
      <dgm:prSet presAssocID="{F3C02429-2E19-492D-8D30-9ED7E65AAA53}" presName="spNode" presStyleCnt="0"/>
      <dgm:spPr/>
    </dgm:pt>
    <dgm:pt modelId="{51A81001-E8EF-4165-9A44-A794C38910CE}" type="pres">
      <dgm:prSet presAssocID="{25F5ACA1-BC61-451B-9C3B-4252A59B62DE}" presName="sibTrans" presStyleLbl="sibTrans1D1" presStyleIdx="1" presStyleCnt="5"/>
      <dgm:spPr/>
    </dgm:pt>
    <dgm:pt modelId="{1B865FBF-FBB3-434A-A8C0-DF9017C4A501}" type="pres">
      <dgm:prSet presAssocID="{40965668-A07B-4190-B409-56FBA405B3E6}" presName="node" presStyleLbl="node1" presStyleIdx="2" presStyleCnt="5">
        <dgm:presLayoutVars>
          <dgm:bulletEnabled val="1"/>
        </dgm:presLayoutVars>
      </dgm:prSet>
      <dgm:spPr/>
    </dgm:pt>
    <dgm:pt modelId="{54667051-28BF-44E2-BD89-0A73E6B13AC0}" type="pres">
      <dgm:prSet presAssocID="{40965668-A07B-4190-B409-56FBA405B3E6}" presName="spNode" presStyleCnt="0"/>
      <dgm:spPr/>
    </dgm:pt>
    <dgm:pt modelId="{3714500E-EF01-4490-9772-8D533831D79A}" type="pres">
      <dgm:prSet presAssocID="{529B1B64-F76D-427A-8DF2-9260353FC1E3}" presName="sibTrans" presStyleLbl="sibTrans1D1" presStyleIdx="2" presStyleCnt="5"/>
      <dgm:spPr/>
    </dgm:pt>
    <dgm:pt modelId="{01034462-1F8B-4AE0-A958-BD52E5A47FE0}" type="pres">
      <dgm:prSet presAssocID="{2DA15A8C-8789-4D8D-8F45-20728B530E0D}" presName="node" presStyleLbl="node1" presStyleIdx="3" presStyleCnt="5">
        <dgm:presLayoutVars>
          <dgm:bulletEnabled val="1"/>
        </dgm:presLayoutVars>
      </dgm:prSet>
      <dgm:spPr/>
    </dgm:pt>
    <dgm:pt modelId="{5FA7CB23-64D6-4A1D-A237-5E2DCDDD8224}" type="pres">
      <dgm:prSet presAssocID="{2DA15A8C-8789-4D8D-8F45-20728B530E0D}" presName="spNode" presStyleCnt="0"/>
      <dgm:spPr/>
    </dgm:pt>
    <dgm:pt modelId="{F7CD8321-04EC-4B59-B04C-B77556D427D4}" type="pres">
      <dgm:prSet presAssocID="{CD73637B-ECBE-4BCA-8BA9-7987C92B16F8}" presName="sibTrans" presStyleLbl="sibTrans1D1" presStyleIdx="3" presStyleCnt="5"/>
      <dgm:spPr/>
    </dgm:pt>
    <dgm:pt modelId="{CFE02D18-64E0-4423-8347-3F6AC6061AC5}" type="pres">
      <dgm:prSet presAssocID="{7FEC4039-CAA5-4FBA-8689-5A335573EAA5}" presName="node" presStyleLbl="node1" presStyleIdx="4" presStyleCnt="5">
        <dgm:presLayoutVars>
          <dgm:bulletEnabled val="1"/>
        </dgm:presLayoutVars>
      </dgm:prSet>
      <dgm:spPr/>
    </dgm:pt>
    <dgm:pt modelId="{68C01E67-3422-479A-95B4-C0564571C5E8}" type="pres">
      <dgm:prSet presAssocID="{7FEC4039-CAA5-4FBA-8689-5A335573EAA5}" presName="spNode" presStyleCnt="0"/>
      <dgm:spPr/>
    </dgm:pt>
    <dgm:pt modelId="{EA320346-3D5F-4A92-93F5-78D53939A77E}" type="pres">
      <dgm:prSet presAssocID="{A136ED64-5822-4DF5-9670-BFAF89C89DD9}" presName="sibTrans" presStyleLbl="sibTrans1D1" presStyleIdx="4" presStyleCnt="5"/>
      <dgm:spPr/>
    </dgm:pt>
  </dgm:ptLst>
  <dgm:cxnLst>
    <dgm:cxn modelId="{4B66941C-B6FF-4B86-9936-5961956BEB9F}" type="presOf" srcId="{7FEC4039-CAA5-4FBA-8689-5A335573EAA5}" destId="{CFE02D18-64E0-4423-8347-3F6AC6061AC5}" srcOrd="0" destOrd="0" presId="urn:microsoft.com/office/officeart/2005/8/layout/cycle6"/>
    <dgm:cxn modelId="{F0C4A926-2D92-4DA7-B363-A5F3AE389E3E}" type="presOf" srcId="{CD73637B-ECBE-4BCA-8BA9-7987C92B16F8}" destId="{F7CD8321-04EC-4B59-B04C-B77556D427D4}" srcOrd="0" destOrd="0" presId="urn:microsoft.com/office/officeart/2005/8/layout/cycle6"/>
    <dgm:cxn modelId="{55C02C2D-65F9-4AAE-AA20-34E6BDCBEF21}" srcId="{F89CC28C-AAD6-415C-8BD6-AAE17AED6D41}" destId="{F3C02429-2E19-492D-8D30-9ED7E65AAA53}" srcOrd="1" destOrd="0" parTransId="{3AE4CDAD-489E-4E6B-8B0E-C1FE2C2EE71C}" sibTransId="{25F5ACA1-BC61-451B-9C3B-4252A59B62DE}"/>
    <dgm:cxn modelId="{E39D7B34-F938-47DC-BD4B-69F0B0CEF74B}" srcId="{F89CC28C-AAD6-415C-8BD6-AAE17AED6D41}" destId="{40965668-A07B-4190-B409-56FBA405B3E6}" srcOrd="2" destOrd="0" parTransId="{FEB90D3B-F849-4B51-9D14-EA5C66582211}" sibTransId="{529B1B64-F76D-427A-8DF2-9260353FC1E3}"/>
    <dgm:cxn modelId="{83726662-1FF9-4D5D-A280-B48A69240CB9}" type="presOf" srcId="{F3C02429-2E19-492D-8D30-9ED7E65AAA53}" destId="{9723C642-A006-474C-8569-3DF5CBC2731C}" srcOrd="0" destOrd="0" presId="urn:microsoft.com/office/officeart/2005/8/layout/cycle6"/>
    <dgm:cxn modelId="{50CB1476-2561-4A0D-8BDB-32EAE1E6787E}" type="presOf" srcId="{40965668-A07B-4190-B409-56FBA405B3E6}" destId="{1B865FBF-FBB3-434A-A8C0-DF9017C4A501}" srcOrd="0" destOrd="0" presId="urn:microsoft.com/office/officeart/2005/8/layout/cycle6"/>
    <dgm:cxn modelId="{2B8F1876-1A66-45D5-B581-C2054F0F0A35}" type="presOf" srcId="{629A5E1E-D175-4E41-B0AF-10034883B8E3}" destId="{6EAD8CB2-E8D0-4ED1-A18C-69D0E092C31A}" srcOrd="0" destOrd="0" presId="urn:microsoft.com/office/officeart/2005/8/layout/cycle6"/>
    <dgm:cxn modelId="{8512B585-0C13-484B-99A8-D28CD228B195}" type="presOf" srcId="{F89CC28C-AAD6-415C-8BD6-AAE17AED6D41}" destId="{92393437-4E86-46D8-AAD7-DC6F329E2729}" srcOrd="0" destOrd="0" presId="urn:microsoft.com/office/officeart/2005/8/layout/cycle6"/>
    <dgm:cxn modelId="{8CE922A6-8571-4B05-9CC8-E0C618BEBB5D}" type="presOf" srcId="{63E061B4-EE73-4005-91A3-431FFF826B68}" destId="{54B5DE78-0003-414A-BB7F-5F1C24C4B142}" srcOrd="0" destOrd="0" presId="urn:microsoft.com/office/officeart/2005/8/layout/cycle6"/>
    <dgm:cxn modelId="{64D6C7A6-0C99-407D-A41D-1EEFBA0576E7}" type="presOf" srcId="{529B1B64-F76D-427A-8DF2-9260353FC1E3}" destId="{3714500E-EF01-4490-9772-8D533831D79A}" srcOrd="0" destOrd="0" presId="urn:microsoft.com/office/officeart/2005/8/layout/cycle6"/>
    <dgm:cxn modelId="{326139C0-7359-4D90-AE33-A71378AC8A70}" srcId="{F89CC28C-AAD6-415C-8BD6-AAE17AED6D41}" destId="{629A5E1E-D175-4E41-B0AF-10034883B8E3}" srcOrd="0" destOrd="0" parTransId="{B291CF9F-85F7-4014-8D08-8D67AB17C84F}" sibTransId="{63E061B4-EE73-4005-91A3-431FFF826B68}"/>
    <dgm:cxn modelId="{FBDD82C0-C104-40F7-8AAF-7E84B38E7116}" type="presOf" srcId="{25F5ACA1-BC61-451B-9C3B-4252A59B62DE}" destId="{51A81001-E8EF-4165-9A44-A794C38910CE}" srcOrd="0" destOrd="0" presId="urn:microsoft.com/office/officeart/2005/8/layout/cycle6"/>
    <dgm:cxn modelId="{D5CFABD4-2C44-4D21-AF8D-AE27A90F22DA}" type="presOf" srcId="{2DA15A8C-8789-4D8D-8F45-20728B530E0D}" destId="{01034462-1F8B-4AE0-A958-BD52E5A47FE0}" srcOrd="0" destOrd="0" presId="urn:microsoft.com/office/officeart/2005/8/layout/cycle6"/>
    <dgm:cxn modelId="{B9D99FDB-4AC2-4D81-951F-556A539F665E}" type="presOf" srcId="{A136ED64-5822-4DF5-9670-BFAF89C89DD9}" destId="{EA320346-3D5F-4A92-93F5-78D53939A77E}" srcOrd="0" destOrd="0" presId="urn:microsoft.com/office/officeart/2005/8/layout/cycle6"/>
    <dgm:cxn modelId="{E869D9EA-68BB-48DD-AC45-0F859B69B28B}" srcId="{F89CC28C-AAD6-415C-8BD6-AAE17AED6D41}" destId="{7FEC4039-CAA5-4FBA-8689-5A335573EAA5}" srcOrd="4" destOrd="0" parTransId="{0FD7129D-12D4-45D5-BC34-ACC8209FBF01}" sibTransId="{A136ED64-5822-4DF5-9670-BFAF89C89DD9}"/>
    <dgm:cxn modelId="{3AE07FF6-EB63-4CE4-9D8A-A920AF87D1EB}" srcId="{F89CC28C-AAD6-415C-8BD6-AAE17AED6D41}" destId="{2DA15A8C-8789-4D8D-8F45-20728B530E0D}" srcOrd="3" destOrd="0" parTransId="{4D9A616B-465E-48DF-A3B0-15F6A8FE3D28}" sibTransId="{CD73637B-ECBE-4BCA-8BA9-7987C92B16F8}"/>
    <dgm:cxn modelId="{135ECEFD-ECBC-4E90-A7FD-9E840768CA6C}" type="presParOf" srcId="{92393437-4E86-46D8-AAD7-DC6F329E2729}" destId="{6EAD8CB2-E8D0-4ED1-A18C-69D0E092C31A}" srcOrd="0" destOrd="0" presId="urn:microsoft.com/office/officeart/2005/8/layout/cycle6"/>
    <dgm:cxn modelId="{6B12D799-2510-4441-919B-36962304AE61}" type="presParOf" srcId="{92393437-4E86-46D8-AAD7-DC6F329E2729}" destId="{5CDDFCE1-43A6-4C84-8FD2-590D7F789D83}" srcOrd="1" destOrd="0" presId="urn:microsoft.com/office/officeart/2005/8/layout/cycle6"/>
    <dgm:cxn modelId="{B877581E-DE53-4F55-9F51-1FA9B1CB7CD5}" type="presParOf" srcId="{92393437-4E86-46D8-AAD7-DC6F329E2729}" destId="{54B5DE78-0003-414A-BB7F-5F1C24C4B142}" srcOrd="2" destOrd="0" presId="urn:microsoft.com/office/officeart/2005/8/layout/cycle6"/>
    <dgm:cxn modelId="{58D1A0F8-613C-4224-8F13-CC995F50C97A}" type="presParOf" srcId="{92393437-4E86-46D8-AAD7-DC6F329E2729}" destId="{9723C642-A006-474C-8569-3DF5CBC2731C}" srcOrd="3" destOrd="0" presId="urn:microsoft.com/office/officeart/2005/8/layout/cycle6"/>
    <dgm:cxn modelId="{9DE24206-70EF-4005-B4B9-59EDCBBB124C}" type="presParOf" srcId="{92393437-4E86-46D8-AAD7-DC6F329E2729}" destId="{22C35181-1240-452B-9DFC-3E5061A14637}" srcOrd="4" destOrd="0" presId="urn:microsoft.com/office/officeart/2005/8/layout/cycle6"/>
    <dgm:cxn modelId="{8BD7E4E9-649E-444C-86B9-0828139F536A}" type="presParOf" srcId="{92393437-4E86-46D8-AAD7-DC6F329E2729}" destId="{51A81001-E8EF-4165-9A44-A794C38910CE}" srcOrd="5" destOrd="0" presId="urn:microsoft.com/office/officeart/2005/8/layout/cycle6"/>
    <dgm:cxn modelId="{1AA541BF-8347-4ADF-A53D-C098689C2CAE}" type="presParOf" srcId="{92393437-4E86-46D8-AAD7-DC6F329E2729}" destId="{1B865FBF-FBB3-434A-A8C0-DF9017C4A501}" srcOrd="6" destOrd="0" presId="urn:microsoft.com/office/officeart/2005/8/layout/cycle6"/>
    <dgm:cxn modelId="{9C9B7418-ED43-4D06-B2C3-5CCD0ED2E11F}" type="presParOf" srcId="{92393437-4E86-46D8-AAD7-DC6F329E2729}" destId="{54667051-28BF-44E2-BD89-0A73E6B13AC0}" srcOrd="7" destOrd="0" presId="urn:microsoft.com/office/officeart/2005/8/layout/cycle6"/>
    <dgm:cxn modelId="{905C4687-457A-4EA1-861D-07FDD05D5682}" type="presParOf" srcId="{92393437-4E86-46D8-AAD7-DC6F329E2729}" destId="{3714500E-EF01-4490-9772-8D533831D79A}" srcOrd="8" destOrd="0" presId="urn:microsoft.com/office/officeart/2005/8/layout/cycle6"/>
    <dgm:cxn modelId="{6A5BE83F-59FC-4C5E-A49E-0E274DCA37FB}" type="presParOf" srcId="{92393437-4E86-46D8-AAD7-DC6F329E2729}" destId="{01034462-1F8B-4AE0-A958-BD52E5A47FE0}" srcOrd="9" destOrd="0" presId="urn:microsoft.com/office/officeart/2005/8/layout/cycle6"/>
    <dgm:cxn modelId="{27A6BC52-F442-4968-ADF7-BFD71D3538AE}" type="presParOf" srcId="{92393437-4E86-46D8-AAD7-DC6F329E2729}" destId="{5FA7CB23-64D6-4A1D-A237-5E2DCDDD8224}" srcOrd="10" destOrd="0" presId="urn:microsoft.com/office/officeart/2005/8/layout/cycle6"/>
    <dgm:cxn modelId="{116605B4-A868-4BC6-B239-532ED0A9DD86}" type="presParOf" srcId="{92393437-4E86-46D8-AAD7-DC6F329E2729}" destId="{F7CD8321-04EC-4B59-B04C-B77556D427D4}" srcOrd="11" destOrd="0" presId="urn:microsoft.com/office/officeart/2005/8/layout/cycle6"/>
    <dgm:cxn modelId="{D7F7DE4F-931A-4337-AD5B-C29333E944BA}" type="presParOf" srcId="{92393437-4E86-46D8-AAD7-DC6F329E2729}" destId="{CFE02D18-64E0-4423-8347-3F6AC6061AC5}" srcOrd="12" destOrd="0" presId="urn:microsoft.com/office/officeart/2005/8/layout/cycle6"/>
    <dgm:cxn modelId="{A45BFDA2-86F0-4C31-96ED-EFB141258B80}" type="presParOf" srcId="{92393437-4E86-46D8-AAD7-DC6F329E2729}" destId="{68C01E67-3422-479A-95B4-C0564571C5E8}" srcOrd="13" destOrd="0" presId="urn:microsoft.com/office/officeart/2005/8/layout/cycle6"/>
    <dgm:cxn modelId="{289E00DE-5DBE-483F-835E-B7E9ED56B5E2}" type="presParOf" srcId="{92393437-4E86-46D8-AAD7-DC6F329E2729}" destId="{EA320346-3D5F-4A92-93F5-78D53939A77E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7B9339-2937-40C7-B1DD-C7C477CEA285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it-CH"/>
        </a:p>
      </dgm:t>
    </dgm:pt>
    <dgm:pt modelId="{A15E3EE4-83C9-479A-A6BD-2FD9FCC9BF01}">
      <dgm:prSet phldrT="[Testo]"/>
      <dgm:spPr/>
      <dgm:t>
        <a:bodyPr/>
        <a:lstStyle/>
        <a:p>
          <a:r>
            <a:rPr lang="it-CH" dirty="0"/>
            <a:t>Incontro tra le due famiglie ed il tutor</a:t>
          </a:r>
        </a:p>
        <a:p>
          <a:endParaRPr lang="it-CH" dirty="0"/>
        </a:p>
      </dgm:t>
    </dgm:pt>
    <dgm:pt modelId="{41999D51-C2DD-4B1A-9856-A57A1A090248}" type="parTrans" cxnId="{DF75EC3E-66E2-4B96-9583-5AB3945B526C}">
      <dgm:prSet/>
      <dgm:spPr/>
      <dgm:t>
        <a:bodyPr/>
        <a:lstStyle/>
        <a:p>
          <a:endParaRPr lang="it-CH"/>
        </a:p>
      </dgm:t>
    </dgm:pt>
    <dgm:pt modelId="{D3C1247C-188D-4651-B6B9-749A3C625547}" type="sibTrans" cxnId="{DF75EC3E-66E2-4B96-9583-5AB3945B526C}">
      <dgm:prSet/>
      <dgm:spPr/>
      <dgm:t>
        <a:bodyPr/>
        <a:lstStyle/>
        <a:p>
          <a:endParaRPr lang="it-CH"/>
        </a:p>
      </dgm:t>
    </dgm:pt>
    <dgm:pt modelId="{5EF15A32-47DB-43C8-964A-E4618714A5EB}">
      <dgm:prSet phldrT="[Testo]"/>
      <dgm:spPr/>
      <dgm:t>
        <a:bodyPr/>
        <a:lstStyle/>
        <a:p>
          <a:r>
            <a:rPr lang="it-CH" dirty="0"/>
            <a:t>Definizione obiettivi del percorso</a:t>
          </a:r>
        </a:p>
      </dgm:t>
    </dgm:pt>
    <dgm:pt modelId="{DF211681-BC61-4807-864F-561C32E3B0FB}" type="parTrans" cxnId="{6CDD3A74-C6AD-47D2-BA4B-D0D9BA7910DF}">
      <dgm:prSet/>
      <dgm:spPr/>
      <dgm:t>
        <a:bodyPr/>
        <a:lstStyle/>
        <a:p>
          <a:endParaRPr lang="it-CH"/>
        </a:p>
      </dgm:t>
    </dgm:pt>
    <dgm:pt modelId="{3AC2C97C-9C93-4EBE-80CF-2F46A1DFB534}" type="sibTrans" cxnId="{6CDD3A74-C6AD-47D2-BA4B-D0D9BA7910DF}">
      <dgm:prSet/>
      <dgm:spPr/>
      <dgm:t>
        <a:bodyPr/>
        <a:lstStyle/>
        <a:p>
          <a:endParaRPr lang="it-CH"/>
        </a:p>
      </dgm:t>
    </dgm:pt>
    <dgm:pt modelId="{D9E1F046-524A-4ADB-A991-8F0084598479}">
      <dgm:prSet phldrT="[Testo]"/>
      <dgm:spPr/>
      <dgm:t>
        <a:bodyPr/>
        <a:lstStyle/>
        <a:p>
          <a:r>
            <a:rPr lang="it-CH" dirty="0"/>
            <a:t>Momenti di incontro e di </a:t>
          </a:r>
          <a:r>
            <a:rPr lang="it-CH" i="0" dirty="0"/>
            <a:t>discussione</a:t>
          </a:r>
        </a:p>
      </dgm:t>
    </dgm:pt>
    <dgm:pt modelId="{8FABA5AC-C33E-4038-91C1-4534E6D43E40}" type="parTrans" cxnId="{F1A664E2-902C-4E08-B637-CC5F52F96B1C}">
      <dgm:prSet/>
      <dgm:spPr/>
      <dgm:t>
        <a:bodyPr/>
        <a:lstStyle/>
        <a:p>
          <a:endParaRPr lang="it-CH"/>
        </a:p>
      </dgm:t>
    </dgm:pt>
    <dgm:pt modelId="{6E11EB37-15D5-4ABA-8EA2-DAD16ACA1760}" type="sibTrans" cxnId="{F1A664E2-902C-4E08-B637-CC5F52F96B1C}">
      <dgm:prSet/>
      <dgm:spPr/>
      <dgm:t>
        <a:bodyPr/>
        <a:lstStyle/>
        <a:p>
          <a:endParaRPr lang="it-CH"/>
        </a:p>
      </dgm:t>
    </dgm:pt>
    <dgm:pt modelId="{38B4FA1D-09C0-4145-9D3B-2EE8C726D13B}">
      <dgm:prSet phldrT="[Testo]"/>
      <dgm:spPr/>
      <dgm:t>
        <a:bodyPr/>
        <a:lstStyle/>
        <a:p>
          <a:r>
            <a:rPr lang="it-CH" dirty="0"/>
            <a:t>Presentazione del progetto e formazione</a:t>
          </a:r>
        </a:p>
      </dgm:t>
    </dgm:pt>
    <dgm:pt modelId="{78768AFE-3417-499C-AC1B-59CA9D6D7ACA}" type="parTrans" cxnId="{B59663E1-1F57-4C22-9E87-6E387E423E9F}">
      <dgm:prSet/>
      <dgm:spPr/>
      <dgm:t>
        <a:bodyPr/>
        <a:lstStyle/>
        <a:p>
          <a:endParaRPr lang="it-CH"/>
        </a:p>
      </dgm:t>
    </dgm:pt>
    <dgm:pt modelId="{7CE0C5E0-679E-47D3-A239-A223F1761BD4}" type="sibTrans" cxnId="{B59663E1-1F57-4C22-9E87-6E387E423E9F}">
      <dgm:prSet/>
      <dgm:spPr/>
      <dgm:t>
        <a:bodyPr/>
        <a:lstStyle/>
        <a:p>
          <a:endParaRPr lang="it-CH"/>
        </a:p>
      </dgm:t>
    </dgm:pt>
    <dgm:pt modelId="{A28289A9-9646-4085-8187-442FA6B0A553}" type="pres">
      <dgm:prSet presAssocID="{C17B9339-2937-40C7-B1DD-C7C477CEA285}" presName="rootnode" presStyleCnt="0">
        <dgm:presLayoutVars>
          <dgm:chMax/>
          <dgm:chPref/>
          <dgm:dir/>
          <dgm:animLvl val="lvl"/>
        </dgm:presLayoutVars>
      </dgm:prSet>
      <dgm:spPr/>
    </dgm:pt>
    <dgm:pt modelId="{EB2BA341-1B94-4EB7-BAAD-E29E888241FE}" type="pres">
      <dgm:prSet presAssocID="{38B4FA1D-09C0-4145-9D3B-2EE8C726D13B}" presName="composite" presStyleCnt="0"/>
      <dgm:spPr/>
    </dgm:pt>
    <dgm:pt modelId="{89CEFF29-3792-446D-8A58-8E18FF6D2CDC}" type="pres">
      <dgm:prSet presAssocID="{38B4FA1D-09C0-4145-9D3B-2EE8C726D13B}" presName="LShape" presStyleLbl="alignNode1" presStyleIdx="0" presStyleCnt="7"/>
      <dgm:spPr/>
    </dgm:pt>
    <dgm:pt modelId="{EC3876CA-D435-4E1D-9C8F-27550AB01ECC}" type="pres">
      <dgm:prSet presAssocID="{38B4FA1D-09C0-4145-9D3B-2EE8C726D13B}" presName="ParentText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A1A5AD1A-D66B-4F39-9082-50BC57F0D623}" type="pres">
      <dgm:prSet presAssocID="{38B4FA1D-09C0-4145-9D3B-2EE8C726D13B}" presName="Triangle" presStyleLbl="alignNode1" presStyleIdx="1" presStyleCnt="7"/>
      <dgm:spPr/>
    </dgm:pt>
    <dgm:pt modelId="{4E450629-1ACF-4780-9B23-3FEDFB92FC66}" type="pres">
      <dgm:prSet presAssocID="{7CE0C5E0-679E-47D3-A239-A223F1761BD4}" presName="sibTrans" presStyleCnt="0"/>
      <dgm:spPr/>
    </dgm:pt>
    <dgm:pt modelId="{730D8DCC-3C12-40D3-A2BE-7C8F594A2356}" type="pres">
      <dgm:prSet presAssocID="{7CE0C5E0-679E-47D3-A239-A223F1761BD4}" presName="space" presStyleCnt="0"/>
      <dgm:spPr/>
    </dgm:pt>
    <dgm:pt modelId="{C728E658-10EF-41BC-A083-BF0D3562B602}" type="pres">
      <dgm:prSet presAssocID="{A15E3EE4-83C9-479A-A6BD-2FD9FCC9BF01}" presName="composite" presStyleCnt="0"/>
      <dgm:spPr/>
    </dgm:pt>
    <dgm:pt modelId="{8E797E24-7B96-4EF6-BE9B-690AFBE789CB}" type="pres">
      <dgm:prSet presAssocID="{A15E3EE4-83C9-479A-A6BD-2FD9FCC9BF01}" presName="LShape" presStyleLbl="alignNode1" presStyleIdx="2" presStyleCnt="7"/>
      <dgm:spPr/>
    </dgm:pt>
    <dgm:pt modelId="{4994678A-CC54-4212-A413-BAED9A20F373}" type="pres">
      <dgm:prSet presAssocID="{A15E3EE4-83C9-479A-A6BD-2FD9FCC9BF01}" presName="ParentText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247B8CF7-2E76-4A73-A985-4889343A402D}" type="pres">
      <dgm:prSet presAssocID="{A15E3EE4-83C9-479A-A6BD-2FD9FCC9BF01}" presName="Triangle" presStyleLbl="alignNode1" presStyleIdx="3" presStyleCnt="7"/>
      <dgm:spPr/>
    </dgm:pt>
    <dgm:pt modelId="{84CAE8BF-2197-483E-BECB-9DE7CDBBF5A1}" type="pres">
      <dgm:prSet presAssocID="{D3C1247C-188D-4651-B6B9-749A3C625547}" presName="sibTrans" presStyleCnt="0"/>
      <dgm:spPr/>
    </dgm:pt>
    <dgm:pt modelId="{A2D55F0C-AC33-4C05-86E4-3A8CE26663D6}" type="pres">
      <dgm:prSet presAssocID="{D3C1247C-188D-4651-B6B9-749A3C625547}" presName="space" presStyleCnt="0"/>
      <dgm:spPr/>
    </dgm:pt>
    <dgm:pt modelId="{4808E888-626C-481B-98FE-75CB83BD56B2}" type="pres">
      <dgm:prSet presAssocID="{5EF15A32-47DB-43C8-964A-E4618714A5EB}" presName="composite" presStyleCnt="0"/>
      <dgm:spPr/>
    </dgm:pt>
    <dgm:pt modelId="{C5F9993C-51C7-49AA-A9C5-342B0286DC3F}" type="pres">
      <dgm:prSet presAssocID="{5EF15A32-47DB-43C8-964A-E4618714A5EB}" presName="LShape" presStyleLbl="alignNode1" presStyleIdx="4" presStyleCnt="7"/>
      <dgm:spPr/>
    </dgm:pt>
    <dgm:pt modelId="{6F2F2903-088D-4309-B001-848494D29B65}" type="pres">
      <dgm:prSet presAssocID="{5EF15A32-47DB-43C8-964A-E4618714A5EB}" presName="ParentText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DD330015-04CA-4EAF-8DBD-02669D87A97F}" type="pres">
      <dgm:prSet presAssocID="{5EF15A32-47DB-43C8-964A-E4618714A5EB}" presName="Triangle" presStyleLbl="alignNode1" presStyleIdx="5" presStyleCnt="7"/>
      <dgm:spPr/>
    </dgm:pt>
    <dgm:pt modelId="{E97F6E2C-FBFB-4B50-9BF8-4A45EC270AF6}" type="pres">
      <dgm:prSet presAssocID="{3AC2C97C-9C93-4EBE-80CF-2F46A1DFB534}" presName="sibTrans" presStyleCnt="0"/>
      <dgm:spPr/>
    </dgm:pt>
    <dgm:pt modelId="{DD470916-C358-4AD9-8CC8-16F53A0D7C37}" type="pres">
      <dgm:prSet presAssocID="{3AC2C97C-9C93-4EBE-80CF-2F46A1DFB534}" presName="space" presStyleCnt="0"/>
      <dgm:spPr/>
    </dgm:pt>
    <dgm:pt modelId="{BF703652-794B-4382-AC8E-FB63AE364E8A}" type="pres">
      <dgm:prSet presAssocID="{D9E1F046-524A-4ADB-A991-8F0084598479}" presName="composite" presStyleCnt="0"/>
      <dgm:spPr/>
    </dgm:pt>
    <dgm:pt modelId="{1FFD2717-F045-4AAE-BF1A-A4B1147D97BD}" type="pres">
      <dgm:prSet presAssocID="{D9E1F046-524A-4ADB-A991-8F0084598479}" presName="LShape" presStyleLbl="alignNode1" presStyleIdx="6" presStyleCnt="7"/>
      <dgm:spPr/>
    </dgm:pt>
    <dgm:pt modelId="{E470BA43-AFDB-4058-AE2E-CAFFC1D9F054}" type="pres">
      <dgm:prSet presAssocID="{D9E1F046-524A-4ADB-A991-8F0084598479}" presName="ParentText" presStyleLbl="revTx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D382662F-3844-4F88-B133-BF8756190529}" type="presOf" srcId="{C17B9339-2937-40C7-B1DD-C7C477CEA285}" destId="{A28289A9-9646-4085-8187-442FA6B0A553}" srcOrd="0" destOrd="0" presId="urn:microsoft.com/office/officeart/2009/3/layout/StepUpProcess"/>
    <dgm:cxn modelId="{7CC9D135-1E54-49AB-B3CB-96F786BB835F}" type="presOf" srcId="{A15E3EE4-83C9-479A-A6BD-2FD9FCC9BF01}" destId="{4994678A-CC54-4212-A413-BAED9A20F373}" srcOrd="0" destOrd="0" presId="urn:microsoft.com/office/officeart/2009/3/layout/StepUpProcess"/>
    <dgm:cxn modelId="{DF75EC3E-66E2-4B96-9583-5AB3945B526C}" srcId="{C17B9339-2937-40C7-B1DD-C7C477CEA285}" destId="{A15E3EE4-83C9-479A-A6BD-2FD9FCC9BF01}" srcOrd="1" destOrd="0" parTransId="{41999D51-C2DD-4B1A-9856-A57A1A090248}" sibTransId="{D3C1247C-188D-4651-B6B9-749A3C625547}"/>
    <dgm:cxn modelId="{9DAA245E-A084-46FB-8B44-F560DB86A4C2}" type="presOf" srcId="{5EF15A32-47DB-43C8-964A-E4618714A5EB}" destId="{6F2F2903-088D-4309-B001-848494D29B65}" srcOrd="0" destOrd="0" presId="urn:microsoft.com/office/officeart/2009/3/layout/StepUpProcess"/>
    <dgm:cxn modelId="{6CDD3A74-C6AD-47D2-BA4B-D0D9BA7910DF}" srcId="{C17B9339-2937-40C7-B1DD-C7C477CEA285}" destId="{5EF15A32-47DB-43C8-964A-E4618714A5EB}" srcOrd="2" destOrd="0" parTransId="{DF211681-BC61-4807-864F-561C32E3B0FB}" sibTransId="{3AC2C97C-9C93-4EBE-80CF-2F46A1DFB534}"/>
    <dgm:cxn modelId="{C4B76C85-C8E2-4DD8-A139-408AEA987505}" type="presOf" srcId="{38B4FA1D-09C0-4145-9D3B-2EE8C726D13B}" destId="{EC3876CA-D435-4E1D-9C8F-27550AB01ECC}" srcOrd="0" destOrd="0" presId="urn:microsoft.com/office/officeart/2009/3/layout/StepUpProcess"/>
    <dgm:cxn modelId="{33471DC2-B93D-468E-B8CC-E5170F6AE8A5}" type="presOf" srcId="{D9E1F046-524A-4ADB-A991-8F0084598479}" destId="{E470BA43-AFDB-4058-AE2E-CAFFC1D9F054}" srcOrd="0" destOrd="0" presId="urn:microsoft.com/office/officeart/2009/3/layout/StepUpProcess"/>
    <dgm:cxn modelId="{B59663E1-1F57-4C22-9E87-6E387E423E9F}" srcId="{C17B9339-2937-40C7-B1DD-C7C477CEA285}" destId="{38B4FA1D-09C0-4145-9D3B-2EE8C726D13B}" srcOrd="0" destOrd="0" parTransId="{78768AFE-3417-499C-AC1B-59CA9D6D7ACA}" sibTransId="{7CE0C5E0-679E-47D3-A239-A223F1761BD4}"/>
    <dgm:cxn modelId="{F1A664E2-902C-4E08-B637-CC5F52F96B1C}" srcId="{C17B9339-2937-40C7-B1DD-C7C477CEA285}" destId="{D9E1F046-524A-4ADB-A991-8F0084598479}" srcOrd="3" destOrd="0" parTransId="{8FABA5AC-C33E-4038-91C1-4534E6D43E40}" sibTransId="{6E11EB37-15D5-4ABA-8EA2-DAD16ACA1760}"/>
    <dgm:cxn modelId="{121312DE-9B98-4593-9427-7D78F1D5E623}" type="presParOf" srcId="{A28289A9-9646-4085-8187-442FA6B0A553}" destId="{EB2BA341-1B94-4EB7-BAAD-E29E888241FE}" srcOrd="0" destOrd="0" presId="urn:microsoft.com/office/officeart/2009/3/layout/StepUpProcess"/>
    <dgm:cxn modelId="{0B47C5E7-A9CD-4A2D-A212-CDD09B24927D}" type="presParOf" srcId="{EB2BA341-1B94-4EB7-BAAD-E29E888241FE}" destId="{89CEFF29-3792-446D-8A58-8E18FF6D2CDC}" srcOrd="0" destOrd="0" presId="urn:microsoft.com/office/officeart/2009/3/layout/StepUpProcess"/>
    <dgm:cxn modelId="{26106B8C-ACC7-4B5E-912E-037FAF44CAB4}" type="presParOf" srcId="{EB2BA341-1B94-4EB7-BAAD-E29E888241FE}" destId="{EC3876CA-D435-4E1D-9C8F-27550AB01ECC}" srcOrd="1" destOrd="0" presId="urn:microsoft.com/office/officeart/2009/3/layout/StepUpProcess"/>
    <dgm:cxn modelId="{404B1A4C-6973-4234-A5FC-0540A646E827}" type="presParOf" srcId="{EB2BA341-1B94-4EB7-BAAD-E29E888241FE}" destId="{A1A5AD1A-D66B-4F39-9082-50BC57F0D623}" srcOrd="2" destOrd="0" presId="urn:microsoft.com/office/officeart/2009/3/layout/StepUpProcess"/>
    <dgm:cxn modelId="{6C6A0ACB-025F-486D-A582-59FC5EF0D773}" type="presParOf" srcId="{A28289A9-9646-4085-8187-442FA6B0A553}" destId="{4E450629-1ACF-4780-9B23-3FEDFB92FC66}" srcOrd="1" destOrd="0" presId="urn:microsoft.com/office/officeart/2009/3/layout/StepUpProcess"/>
    <dgm:cxn modelId="{BC0322CA-10F7-4B9F-84DF-E388136EACCE}" type="presParOf" srcId="{4E450629-1ACF-4780-9B23-3FEDFB92FC66}" destId="{730D8DCC-3C12-40D3-A2BE-7C8F594A2356}" srcOrd="0" destOrd="0" presId="urn:microsoft.com/office/officeart/2009/3/layout/StepUpProcess"/>
    <dgm:cxn modelId="{AFA5FF38-2B0A-4C87-8F44-D2516D36477D}" type="presParOf" srcId="{A28289A9-9646-4085-8187-442FA6B0A553}" destId="{C728E658-10EF-41BC-A083-BF0D3562B602}" srcOrd="2" destOrd="0" presId="urn:microsoft.com/office/officeart/2009/3/layout/StepUpProcess"/>
    <dgm:cxn modelId="{44CFB2C2-E523-4084-8F15-42CD53FCE711}" type="presParOf" srcId="{C728E658-10EF-41BC-A083-BF0D3562B602}" destId="{8E797E24-7B96-4EF6-BE9B-690AFBE789CB}" srcOrd="0" destOrd="0" presId="urn:microsoft.com/office/officeart/2009/3/layout/StepUpProcess"/>
    <dgm:cxn modelId="{9292E159-C39D-49CF-852B-CB13661B192A}" type="presParOf" srcId="{C728E658-10EF-41BC-A083-BF0D3562B602}" destId="{4994678A-CC54-4212-A413-BAED9A20F373}" srcOrd="1" destOrd="0" presId="urn:microsoft.com/office/officeart/2009/3/layout/StepUpProcess"/>
    <dgm:cxn modelId="{2EF938D4-7A19-4DD3-BF4B-F92416B32E08}" type="presParOf" srcId="{C728E658-10EF-41BC-A083-BF0D3562B602}" destId="{247B8CF7-2E76-4A73-A985-4889343A402D}" srcOrd="2" destOrd="0" presId="urn:microsoft.com/office/officeart/2009/3/layout/StepUpProcess"/>
    <dgm:cxn modelId="{223F62FE-4B3F-4BA1-927E-C61B2E947F9D}" type="presParOf" srcId="{A28289A9-9646-4085-8187-442FA6B0A553}" destId="{84CAE8BF-2197-483E-BECB-9DE7CDBBF5A1}" srcOrd="3" destOrd="0" presId="urn:microsoft.com/office/officeart/2009/3/layout/StepUpProcess"/>
    <dgm:cxn modelId="{32D5E69E-122B-4DA5-A08E-29B405C2E592}" type="presParOf" srcId="{84CAE8BF-2197-483E-BECB-9DE7CDBBF5A1}" destId="{A2D55F0C-AC33-4C05-86E4-3A8CE26663D6}" srcOrd="0" destOrd="0" presId="urn:microsoft.com/office/officeart/2009/3/layout/StepUpProcess"/>
    <dgm:cxn modelId="{CA2A47BF-3CFB-432E-B0EA-D3F936FD9372}" type="presParOf" srcId="{A28289A9-9646-4085-8187-442FA6B0A553}" destId="{4808E888-626C-481B-98FE-75CB83BD56B2}" srcOrd="4" destOrd="0" presId="urn:microsoft.com/office/officeart/2009/3/layout/StepUpProcess"/>
    <dgm:cxn modelId="{716618CE-1C32-4CBC-8D93-5897B8242FBA}" type="presParOf" srcId="{4808E888-626C-481B-98FE-75CB83BD56B2}" destId="{C5F9993C-51C7-49AA-A9C5-342B0286DC3F}" srcOrd="0" destOrd="0" presId="urn:microsoft.com/office/officeart/2009/3/layout/StepUpProcess"/>
    <dgm:cxn modelId="{F8D2EC8B-AF8A-4AB0-AB30-FFBC7CA38815}" type="presParOf" srcId="{4808E888-626C-481B-98FE-75CB83BD56B2}" destId="{6F2F2903-088D-4309-B001-848494D29B65}" srcOrd="1" destOrd="0" presId="urn:microsoft.com/office/officeart/2009/3/layout/StepUpProcess"/>
    <dgm:cxn modelId="{BE0730DC-868E-416A-B662-ABECADE297CF}" type="presParOf" srcId="{4808E888-626C-481B-98FE-75CB83BD56B2}" destId="{DD330015-04CA-4EAF-8DBD-02669D87A97F}" srcOrd="2" destOrd="0" presId="urn:microsoft.com/office/officeart/2009/3/layout/StepUpProcess"/>
    <dgm:cxn modelId="{F0D9F358-9D39-470F-BA4D-7B46590FB74B}" type="presParOf" srcId="{A28289A9-9646-4085-8187-442FA6B0A553}" destId="{E97F6E2C-FBFB-4B50-9BF8-4A45EC270AF6}" srcOrd="5" destOrd="0" presId="urn:microsoft.com/office/officeart/2009/3/layout/StepUpProcess"/>
    <dgm:cxn modelId="{D11E4ED4-BDDF-4C58-A039-28103380D16C}" type="presParOf" srcId="{E97F6E2C-FBFB-4B50-9BF8-4A45EC270AF6}" destId="{DD470916-C358-4AD9-8CC8-16F53A0D7C37}" srcOrd="0" destOrd="0" presId="urn:microsoft.com/office/officeart/2009/3/layout/StepUpProcess"/>
    <dgm:cxn modelId="{935DF8C6-EE92-4DD3-AEA2-FD7C3303FA3B}" type="presParOf" srcId="{A28289A9-9646-4085-8187-442FA6B0A553}" destId="{BF703652-794B-4382-AC8E-FB63AE364E8A}" srcOrd="6" destOrd="0" presId="urn:microsoft.com/office/officeart/2009/3/layout/StepUpProcess"/>
    <dgm:cxn modelId="{AB91DAC2-A5F6-40C2-9175-EDB0DB8C6847}" type="presParOf" srcId="{BF703652-794B-4382-AC8E-FB63AE364E8A}" destId="{1FFD2717-F045-4AAE-BF1A-A4B1147D97BD}" srcOrd="0" destOrd="0" presId="urn:microsoft.com/office/officeart/2009/3/layout/StepUpProcess"/>
    <dgm:cxn modelId="{3F037137-9C43-4E1A-B876-D7892BAA7C90}" type="presParOf" srcId="{BF703652-794B-4382-AC8E-FB63AE364E8A}" destId="{E470BA43-AFDB-4058-AE2E-CAFFC1D9F054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8A27A9D-25A4-4C37-B45F-FA599873357A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it-IT"/>
        </a:p>
      </dgm:t>
    </dgm:pt>
    <dgm:pt modelId="{CB02BB73-7892-4554-A6E6-363824D60CF8}">
      <dgm:prSet phldrT="[Testo]"/>
      <dgm:spPr/>
      <dgm:t>
        <a:bodyPr/>
        <a:lstStyle/>
        <a:p>
          <a:r>
            <a:rPr lang="it-IT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Affaticamento delle figure genitoriali</a:t>
          </a:r>
        </a:p>
      </dgm:t>
    </dgm:pt>
    <dgm:pt modelId="{B0432E35-07A4-4835-9099-137C1D07E148}" type="parTrans" cxnId="{E1B63752-5814-43F1-AECD-C76BA23DCD0A}">
      <dgm:prSet/>
      <dgm:spPr/>
      <dgm:t>
        <a:bodyPr/>
        <a:lstStyle/>
        <a:p>
          <a:endParaRPr lang="it-IT" b="1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AA7531C-EFF0-446E-8E1D-E7DBD4D32C6B}" type="sibTrans" cxnId="{E1B63752-5814-43F1-AECD-C76BA23DCD0A}">
      <dgm:prSet/>
      <dgm:spPr/>
      <dgm:t>
        <a:bodyPr/>
        <a:lstStyle/>
        <a:p>
          <a:endParaRPr lang="it-IT" b="1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1EBD266-483F-4BC3-B2B8-67F732B75ED2}">
      <dgm:prSet phldrT="[Testo]"/>
      <dgm:spPr/>
      <dgm:t>
        <a:bodyPr/>
        <a:lstStyle/>
        <a:p>
          <a:r>
            <a:rPr lang="it-IT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Problemi</a:t>
          </a:r>
          <a:r>
            <a:rPr lang="it-IT" b="1" baseline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di apprendimento o difficoltà scolastiche dei figli </a:t>
          </a:r>
          <a:endParaRPr lang="it-IT" b="1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4AC353E-82FA-46D3-9F78-11D0ECADC577}" type="parTrans" cxnId="{58772FB5-2DDB-49C4-9EFD-61D8AC1E7029}">
      <dgm:prSet/>
      <dgm:spPr/>
      <dgm:t>
        <a:bodyPr/>
        <a:lstStyle/>
        <a:p>
          <a:endParaRPr lang="it-IT" b="1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66EEEE6-9775-48CD-8B0B-EB3AB00A6326}" type="sibTrans" cxnId="{58772FB5-2DDB-49C4-9EFD-61D8AC1E7029}">
      <dgm:prSet/>
      <dgm:spPr/>
      <dgm:t>
        <a:bodyPr/>
        <a:lstStyle/>
        <a:p>
          <a:endParaRPr lang="it-IT" b="1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8D64866-924C-46D7-9A04-0ECF28E7ACC5}">
      <dgm:prSet phldrT="[Testo]"/>
      <dgm:spPr/>
      <dgm:t>
        <a:bodyPr/>
        <a:lstStyle/>
        <a:p>
          <a:r>
            <a:rPr lang="it-IT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Momenti di cambiamento particolarmente complessi</a:t>
          </a:r>
          <a:endParaRPr lang="it-IT" b="1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01D01E7-6A3F-40AF-9B4F-595824FCF06D}" type="parTrans" cxnId="{90EE4E7A-9B55-4662-A1F3-C01059C26F70}">
      <dgm:prSet/>
      <dgm:spPr/>
      <dgm:t>
        <a:bodyPr/>
        <a:lstStyle/>
        <a:p>
          <a:endParaRPr lang="it-IT" b="1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364E43C-B459-49B7-AE1E-A3554F4799EA}" type="sibTrans" cxnId="{90EE4E7A-9B55-4662-A1F3-C01059C26F70}">
      <dgm:prSet/>
      <dgm:spPr/>
      <dgm:t>
        <a:bodyPr/>
        <a:lstStyle/>
        <a:p>
          <a:endParaRPr lang="it-IT" b="1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EC03DA5-AE57-4360-86A8-B6E892309795}">
      <dgm:prSet phldrT="[Testo]"/>
      <dgm:spPr/>
      <dgm:t>
        <a:bodyPr/>
        <a:lstStyle/>
        <a:p>
          <a:r>
            <a:rPr lang="it-IT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Problemi di salute di uno o più componenti</a:t>
          </a:r>
          <a:endParaRPr lang="it-IT" b="1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C351A8A-9B75-4483-99C5-834A89FF1B3A}" type="parTrans" cxnId="{DCA30988-DB5E-4F5E-97CB-2CCE338CFCB6}">
      <dgm:prSet/>
      <dgm:spPr/>
      <dgm:t>
        <a:bodyPr/>
        <a:lstStyle/>
        <a:p>
          <a:endParaRPr lang="it-IT" b="1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1A22F02-2741-411C-A4BA-067307CE45EF}" type="sibTrans" cxnId="{DCA30988-DB5E-4F5E-97CB-2CCE338CFCB6}">
      <dgm:prSet/>
      <dgm:spPr/>
      <dgm:t>
        <a:bodyPr/>
        <a:lstStyle/>
        <a:p>
          <a:endParaRPr lang="it-IT" b="1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3F67F53-406D-4CCE-BC6C-5652F02FD12B}">
      <dgm:prSet phldrT="[Testo]"/>
      <dgm:spPr/>
      <dgm:t>
        <a:bodyPr/>
        <a:lstStyle/>
        <a:p>
          <a:r>
            <a:rPr lang="it-IT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Conciliazione critica dei carichi familiari</a:t>
          </a:r>
          <a:endParaRPr lang="it-IT" b="1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7F929B5-48AB-4125-9728-4789C0E5F247}" type="parTrans" cxnId="{E29858E8-7203-4D1D-8282-941463D488EA}">
      <dgm:prSet/>
      <dgm:spPr/>
      <dgm:t>
        <a:bodyPr/>
        <a:lstStyle/>
        <a:p>
          <a:endParaRPr lang="it-IT" b="1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9B70CD1-DA3D-48E6-8098-03BB33868310}" type="sibTrans" cxnId="{E29858E8-7203-4D1D-8282-941463D488EA}">
      <dgm:prSet/>
      <dgm:spPr/>
      <dgm:t>
        <a:bodyPr/>
        <a:lstStyle/>
        <a:p>
          <a:endParaRPr lang="it-IT" b="1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9B0659B-B409-4D7E-93F6-4D433ACB18B1}">
      <dgm:prSet/>
      <dgm:spPr/>
      <dgm:t>
        <a:bodyPr/>
        <a:lstStyle/>
        <a:p>
          <a:r>
            <a:rPr lang="it-IT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Fragilità delle reti familiari primarie e secondarie</a:t>
          </a:r>
        </a:p>
      </dgm:t>
    </dgm:pt>
    <dgm:pt modelId="{A86AD754-0E58-4512-BAE8-8BBB35C4B8B1}" type="parTrans" cxnId="{BF230128-25BE-4EDA-86ED-E1F7305C570D}">
      <dgm:prSet/>
      <dgm:spPr/>
      <dgm:t>
        <a:bodyPr/>
        <a:lstStyle/>
        <a:p>
          <a:endParaRPr lang="it-IT" b="1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A98290F-0FB0-475C-BD2D-473361A0BBCE}" type="sibTrans" cxnId="{BF230128-25BE-4EDA-86ED-E1F7305C570D}">
      <dgm:prSet/>
      <dgm:spPr/>
      <dgm:t>
        <a:bodyPr/>
        <a:lstStyle/>
        <a:p>
          <a:endParaRPr lang="it-IT" b="1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D3EF52A-8263-4FE3-9CBB-D2E1150B7A17}">
      <dgm:prSet/>
      <dgm:spPr/>
      <dgm:t>
        <a:bodyPr/>
        <a:lstStyle/>
        <a:p>
          <a:r>
            <a:rPr lang="it-IT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Difficoltà a orientarsi ed a utilizzare le opportunità del territorio</a:t>
          </a:r>
        </a:p>
      </dgm:t>
    </dgm:pt>
    <dgm:pt modelId="{E5F70AC5-33E5-4C5B-8D35-91288554EBF7}" type="parTrans" cxnId="{8E4D7F4C-62DE-4D11-85CB-8EB1693AE5FA}">
      <dgm:prSet/>
      <dgm:spPr/>
      <dgm:t>
        <a:bodyPr/>
        <a:lstStyle/>
        <a:p>
          <a:endParaRPr lang="it-IT" b="1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60F1617-27DD-4312-B7E9-3C80006FE88B}" type="sibTrans" cxnId="{8E4D7F4C-62DE-4D11-85CB-8EB1693AE5FA}">
      <dgm:prSet/>
      <dgm:spPr/>
      <dgm:t>
        <a:bodyPr/>
        <a:lstStyle/>
        <a:p>
          <a:endParaRPr lang="it-IT" b="1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8178DCF-75B5-47A0-8FB8-21B1394263A8}" type="pres">
      <dgm:prSet presAssocID="{68A27A9D-25A4-4C37-B45F-FA599873357A}" presName="Name0" presStyleCnt="0">
        <dgm:presLayoutVars>
          <dgm:chMax val="7"/>
          <dgm:chPref val="7"/>
          <dgm:dir/>
        </dgm:presLayoutVars>
      </dgm:prSet>
      <dgm:spPr/>
    </dgm:pt>
    <dgm:pt modelId="{5C6FC265-0EDF-4112-997B-616972F68914}" type="pres">
      <dgm:prSet presAssocID="{68A27A9D-25A4-4C37-B45F-FA599873357A}" presName="Name1" presStyleCnt="0"/>
      <dgm:spPr/>
    </dgm:pt>
    <dgm:pt modelId="{A0BFF924-A0AC-48C2-855B-00CBFB2D1F20}" type="pres">
      <dgm:prSet presAssocID="{68A27A9D-25A4-4C37-B45F-FA599873357A}" presName="cycle" presStyleCnt="0"/>
      <dgm:spPr/>
    </dgm:pt>
    <dgm:pt modelId="{7E2CFF2A-53C4-464D-94AB-74501B8FE743}" type="pres">
      <dgm:prSet presAssocID="{68A27A9D-25A4-4C37-B45F-FA599873357A}" presName="srcNode" presStyleLbl="node1" presStyleIdx="0" presStyleCnt="7"/>
      <dgm:spPr/>
    </dgm:pt>
    <dgm:pt modelId="{0278BAE4-7D7C-46C8-9FE5-2F536F2A34C4}" type="pres">
      <dgm:prSet presAssocID="{68A27A9D-25A4-4C37-B45F-FA599873357A}" presName="conn" presStyleLbl="parChTrans1D2" presStyleIdx="0" presStyleCnt="1"/>
      <dgm:spPr/>
    </dgm:pt>
    <dgm:pt modelId="{5DD47096-43DB-448A-8C9E-B992CFD06FAD}" type="pres">
      <dgm:prSet presAssocID="{68A27A9D-25A4-4C37-B45F-FA599873357A}" presName="extraNode" presStyleLbl="node1" presStyleIdx="0" presStyleCnt="7"/>
      <dgm:spPr/>
    </dgm:pt>
    <dgm:pt modelId="{DA50EA22-AB0E-47D9-AB4F-5DC269B02963}" type="pres">
      <dgm:prSet presAssocID="{68A27A9D-25A4-4C37-B45F-FA599873357A}" presName="dstNode" presStyleLbl="node1" presStyleIdx="0" presStyleCnt="7"/>
      <dgm:spPr/>
    </dgm:pt>
    <dgm:pt modelId="{C3113A22-6AE7-488B-A94C-962E5F8624EA}" type="pres">
      <dgm:prSet presAssocID="{CB02BB73-7892-4554-A6E6-363824D60CF8}" presName="text_1" presStyleLbl="node1" presStyleIdx="0" presStyleCnt="7">
        <dgm:presLayoutVars>
          <dgm:bulletEnabled val="1"/>
        </dgm:presLayoutVars>
      </dgm:prSet>
      <dgm:spPr/>
    </dgm:pt>
    <dgm:pt modelId="{D03CB1ED-B892-4E26-B8E6-C3A3C749B210}" type="pres">
      <dgm:prSet presAssocID="{CB02BB73-7892-4554-A6E6-363824D60CF8}" presName="accent_1" presStyleCnt="0"/>
      <dgm:spPr/>
    </dgm:pt>
    <dgm:pt modelId="{A97ED3A5-B0B9-4619-ABFF-5751A2853E88}" type="pres">
      <dgm:prSet presAssocID="{CB02BB73-7892-4554-A6E6-363824D60CF8}" presName="accentRepeatNode" presStyleLbl="solidFgAcc1" presStyleIdx="0" presStyleCnt="7"/>
      <dgm:spPr/>
    </dgm:pt>
    <dgm:pt modelId="{AD3F63EF-0720-4B36-8E33-B73DE84122B4}" type="pres">
      <dgm:prSet presAssocID="{01EBD266-483F-4BC3-B2B8-67F732B75ED2}" presName="text_2" presStyleLbl="node1" presStyleIdx="1" presStyleCnt="7">
        <dgm:presLayoutVars>
          <dgm:bulletEnabled val="1"/>
        </dgm:presLayoutVars>
      </dgm:prSet>
      <dgm:spPr/>
    </dgm:pt>
    <dgm:pt modelId="{85579F51-0B68-4114-BB4E-41D38700B1CF}" type="pres">
      <dgm:prSet presAssocID="{01EBD266-483F-4BC3-B2B8-67F732B75ED2}" presName="accent_2" presStyleCnt="0"/>
      <dgm:spPr/>
    </dgm:pt>
    <dgm:pt modelId="{37B3B781-A2F1-4C22-BE38-B5B943903DCE}" type="pres">
      <dgm:prSet presAssocID="{01EBD266-483F-4BC3-B2B8-67F732B75ED2}" presName="accentRepeatNode" presStyleLbl="solidFgAcc1" presStyleIdx="1" presStyleCnt="7"/>
      <dgm:spPr/>
    </dgm:pt>
    <dgm:pt modelId="{D9D78CCF-B07D-4671-9E0B-B36BF934C4C5}" type="pres">
      <dgm:prSet presAssocID="{18D64866-924C-46D7-9A04-0ECF28E7ACC5}" presName="text_3" presStyleLbl="node1" presStyleIdx="2" presStyleCnt="7">
        <dgm:presLayoutVars>
          <dgm:bulletEnabled val="1"/>
        </dgm:presLayoutVars>
      </dgm:prSet>
      <dgm:spPr/>
    </dgm:pt>
    <dgm:pt modelId="{FD3C7A7C-D9CA-42A8-B988-DCE403C876BA}" type="pres">
      <dgm:prSet presAssocID="{18D64866-924C-46D7-9A04-0ECF28E7ACC5}" presName="accent_3" presStyleCnt="0"/>
      <dgm:spPr/>
    </dgm:pt>
    <dgm:pt modelId="{5A51CA02-9495-4725-A369-7477EA55940D}" type="pres">
      <dgm:prSet presAssocID="{18D64866-924C-46D7-9A04-0ECF28E7ACC5}" presName="accentRepeatNode" presStyleLbl="solidFgAcc1" presStyleIdx="2" presStyleCnt="7"/>
      <dgm:spPr/>
    </dgm:pt>
    <dgm:pt modelId="{C6FC5382-157D-4173-B807-83C07EE1A62E}" type="pres">
      <dgm:prSet presAssocID="{1EC03DA5-AE57-4360-86A8-B6E892309795}" presName="text_4" presStyleLbl="node1" presStyleIdx="3" presStyleCnt="7">
        <dgm:presLayoutVars>
          <dgm:bulletEnabled val="1"/>
        </dgm:presLayoutVars>
      </dgm:prSet>
      <dgm:spPr/>
    </dgm:pt>
    <dgm:pt modelId="{563E07B2-A7FD-42BB-878B-DC2CB0461111}" type="pres">
      <dgm:prSet presAssocID="{1EC03DA5-AE57-4360-86A8-B6E892309795}" presName="accent_4" presStyleCnt="0"/>
      <dgm:spPr/>
    </dgm:pt>
    <dgm:pt modelId="{E55492BB-50C9-47F0-91EC-16B99BBDA56C}" type="pres">
      <dgm:prSet presAssocID="{1EC03DA5-AE57-4360-86A8-B6E892309795}" presName="accentRepeatNode" presStyleLbl="solidFgAcc1" presStyleIdx="3" presStyleCnt="7"/>
      <dgm:spPr/>
    </dgm:pt>
    <dgm:pt modelId="{79858619-8111-4E3F-8FBC-AFDE85D256B6}" type="pres">
      <dgm:prSet presAssocID="{73F67F53-406D-4CCE-BC6C-5652F02FD12B}" presName="text_5" presStyleLbl="node1" presStyleIdx="4" presStyleCnt="7">
        <dgm:presLayoutVars>
          <dgm:bulletEnabled val="1"/>
        </dgm:presLayoutVars>
      </dgm:prSet>
      <dgm:spPr/>
    </dgm:pt>
    <dgm:pt modelId="{F7B0D437-5C3A-469C-9FF2-9B8FA4253FCC}" type="pres">
      <dgm:prSet presAssocID="{73F67F53-406D-4CCE-BC6C-5652F02FD12B}" presName="accent_5" presStyleCnt="0"/>
      <dgm:spPr/>
    </dgm:pt>
    <dgm:pt modelId="{9B0A4194-18CC-480C-B4BE-C1CD3909CE0C}" type="pres">
      <dgm:prSet presAssocID="{73F67F53-406D-4CCE-BC6C-5652F02FD12B}" presName="accentRepeatNode" presStyleLbl="solidFgAcc1" presStyleIdx="4" presStyleCnt="7"/>
      <dgm:spPr/>
    </dgm:pt>
    <dgm:pt modelId="{D10EE93B-449C-404C-A7E8-E6261433788F}" type="pres">
      <dgm:prSet presAssocID="{F9B0659B-B409-4D7E-93F6-4D433ACB18B1}" presName="text_6" presStyleLbl="node1" presStyleIdx="5" presStyleCnt="7">
        <dgm:presLayoutVars>
          <dgm:bulletEnabled val="1"/>
        </dgm:presLayoutVars>
      </dgm:prSet>
      <dgm:spPr/>
    </dgm:pt>
    <dgm:pt modelId="{334BB7F5-3E19-411F-B3E4-A64D2C6205B1}" type="pres">
      <dgm:prSet presAssocID="{F9B0659B-B409-4D7E-93F6-4D433ACB18B1}" presName="accent_6" presStyleCnt="0"/>
      <dgm:spPr/>
    </dgm:pt>
    <dgm:pt modelId="{D4BAE3EE-DF72-4C8D-A18A-C6E6068566F1}" type="pres">
      <dgm:prSet presAssocID="{F9B0659B-B409-4D7E-93F6-4D433ACB18B1}" presName="accentRepeatNode" presStyleLbl="solidFgAcc1" presStyleIdx="5" presStyleCnt="7"/>
      <dgm:spPr/>
    </dgm:pt>
    <dgm:pt modelId="{043F7E72-7B77-4186-B942-D9807FD854C9}" type="pres">
      <dgm:prSet presAssocID="{FD3EF52A-8263-4FE3-9CBB-D2E1150B7A17}" presName="text_7" presStyleLbl="node1" presStyleIdx="6" presStyleCnt="7">
        <dgm:presLayoutVars>
          <dgm:bulletEnabled val="1"/>
        </dgm:presLayoutVars>
      </dgm:prSet>
      <dgm:spPr/>
    </dgm:pt>
    <dgm:pt modelId="{6CB6EDE5-4D3E-40A3-8033-403460785621}" type="pres">
      <dgm:prSet presAssocID="{FD3EF52A-8263-4FE3-9CBB-D2E1150B7A17}" presName="accent_7" presStyleCnt="0"/>
      <dgm:spPr/>
    </dgm:pt>
    <dgm:pt modelId="{DEE0E4B9-A733-4B12-B688-010E8CFE214E}" type="pres">
      <dgm:prSet presAssocID="{FD3EF52A-8263-4FE3-9CBB-D2E1150B7A17}" presName="accentRepeatNode" presStyleLbl="solidFgAcc1" presStyleIdx="6" presStyleCnt="7"/>
      <dgm:spPr/>
    </dgm:pt>
  </dgm:ptLst>
  <dgm:cxnLst>
    <dgm:cxn modelId="{E58D5124-53E6-4D1F-8813-6252FFE7C282}" type="presOf" srcId="{73F67F53-406D-4CCE-BC6C-5652F02FD12B}" destId="{79858619-8111-4E3F-8FBC-AFDE85D256B6}" srcOrd="0" destOrd="0" presId="urn:microsoft.com/office/officeart/2008/layout/VerticalCurvedList"/>
    <dgm:cxn modelId="{BF230128-25BE-4EDA-86ED-E1F7305C570D}" srcId="{68A27A9D-25A4-4C37-B45F-FA599873357A}" destId="{F9B0659B-B409-4D7E-93F6-4D433ACB18B1}" srcOrd="5" destOrd="0" parTransId="{A86AD754-0E58-4512-BAE8-8BBB35C4B8B1}" sibTransId="{7A98290F-0FB0-475C-BD2D-473361A0BBCE}"/>
    <dgm:cxn modelId="{8E4D7F4C-62DE-4D11-85CB-8EB1693AE5FA}" srcId="{68A27A9D-25A4-4C37-B45F-FA599873357A}" destId="{FD3EF52A-8263-4FE3-9CBB-D2E1150B7A17}" srcOrd="6" destOrd="0" parTransId="{E5F70AC5-33E5-4C5B-8D35-91288554EBF7}" sibTransId="{360F1617-27DD-4312-B7E9-3C80006FE88B}"/>
    <dgm:cxn modelId="{131DFC4E-2DE3-4668-87CB-07500BD15B22}" type="presOf" srcId="{CB02BB73-7892-4554-A6E6-363824D60CF8}" destId="{C3113A22-6AE7-488B-A94C-962E5F8624EA}" srcOrd="0" destOrd="0" presId="urn:microsoft.com/office/officeart/2008/layout/VerticalCurvedList"/>
    <dgm:cxn modelId="{E1B63752-5814-43F1-AECD-C76BA23DCD0A}" srcId="{68A27A9D-25A4-4C37-B45F-FA599873357A}" destId="{CB02BB73-7892-4554-A6E6-363824D60CF8}" srcOrd="0" destOrd="0" parTransId="{B0432E35-07A4-4835-9099-137C1D07E148}" sibTransId="{4AA7531C-EFF0-446E-8E1D-E7DBD4D32C6B}"/>
    <dgm:cxn modelId="{90EE4E7A-9B55-4662-A1F3-C01059C26F70}" srcId="{68A27A9D-25A4-4C37-B45F-FA599873357A}" destId="{18D64866-924C-46D7-9A04-0ECF28E7ACC5}" srcOrd="2" destOrd="0" parTransId="{901D01E7-6A3F-40AF-9B4F-595824FCF06D}" sibTransId="{F364E43C-B459-49B7-AE1E-A3554F4799EA}"/>
    <dgm:cxn modelId="{E8F46E7F-A3FE-4EDB-9F35-064AA5768F6F}" type="presOf" srcId="{4AA7531C-EFF0-446E-8E1D-E7DBD4D32C6B}" destId="{0278BAE4-7D7C-46C8-9FE5-2F536F2A34C4}" srcOrd="0" destOrd="0" presId="urn:microsoft.com/office/officeart/2008/layout/VerticalCurvedList"/>
    <dgm:cxn modelId="{C9864087-C27C-4CD0-8C78-F19840C7B7FC}" type="presOf" srcId="{18D64866-924C-46D7-9A04-0ECF28E7ACC5}" destId="{D9D78CCF-B07D-4671-9E0B-B36BF934C4C5}" srcOrd="0" destOrd="0" presId="urn:microsoft.com/office/officeart/2008/layout/VerticalCurvedList"/>
    <dgm:cxn modelId="{DCA30988-DB5E-4F5E-97CB-2CCE338CFCB6}" srcId="{68A27A9D-25A4-4C37-B45F-FA599873357A}" destId="{1EC03DA5-AE57-4360-86A8-B6E892309795}" srcOrd="3" destOrd="0" parTransId="{0C351A8A-9B75-4483-99C5-834A89FF1B3A}" sibTransId="{F1A22F02-2741-411C-A4BA-067307CE45EF}"/>
    <dgm:cxn modelId="{CCAC2EA9-9A7D-4F6B-92EA-615E376CE120}" type="presOf" srcId="{1EC03DA5-AE57-4360-86A8-B6E892309795}" destId="{C6FC5382-157D-4173-B807-83C07EE1A62E}" srcOrd="0" destOrd="0" presId="urn:microsoft.com/office/officeart/2008/layout/VerticalCurvedList"/>
    <dgm:cxn modelId="{4D4095B4-76D8-48A8-BD8D-F22EF582BC1D}" type="presOf" srcId="{FD3EF52A-8263-4FE3-9CBB-D2E1150B7A17}" destId="{043F7E72-7B77-4186-B942-D9807FD854C9}" srcOrd="0" destOrd="0" presId="urn:microsoft.com/office/officeart/2008/layout/VerticalCurvedList"/>
    <dgm:cxn modelId="{58772FB5-2DDB-49C4-9EFD-61D8AC1E7029}" srcId="{68A27A9D-25A4-4C37-B45F-FA599873357A}" destId="{01EBD266-483F-4BC3-B2B8-67F732B75ED2}" srcOrd="1" destOrd="0" parTransId="{14AC353E-82FA-46D3-9F78-11D0ECADC577}" sibTransId="{266EEEE6-9775-48CD-8B0B-EB3AB00A6326}"/>
    <dgm:cxn modelId="{8364E6DA-FDF1-4027-A05A-A22DB13D847B}" type="presOf" srcId="{01EBD266-483F-4BC3-B2B8-67F732B75ED2}" destId="{AD3F63EF-0720-4B36-8E33-B73DE84122B4}" srcOrd="0" destOrd="0" presId="urn:microsoft.com/office/officeart/2008/layout/VerticalCurvedList"/>
    <dgm:cxn modelId="{BE2F07E2-B306-4E90-8002-83904391E689}" type="presOf" srcId="{F9B0659B-B409-4D7E-93F6-4D433ACB18B1}" destId="{D10EE93B-449C-404C-A7E8-E6261433788F}" srcOrd="0" destOrd="0" presId="urn:microsoft.com/office/officeart/2008/layout/VerticalCurvedList"/>
    <dgm:cxn modelId="{E29858E8-7203-4D1D-8282-941463D488EA}" srcId="{68A27A9D-25A4-4C37-B45F-FA599873357A}" destId="{73F67F53-406D-4CCE-BC6C-5652F02FD12B}" srcOrd="4" destOrd="0" parTransId="{E7F929B5-48AB-4125-9728-4789C0E5F247}" sibTransId="{59B70CD1-DA3D-48E6-8098-03BB33868310}"/>
    <dgm:cxn modelId="{002039FB-71F8-44E0-9DA3-1E8F315F8D74}" type="presOf" srcId="{68A27A9D-25A4-4C37-B45F-FA599873357A}" destId="{38178DCF-75B5-47A0-8FB8-21B1394263A8}" srcOrd="0" destOrd="0" presId="urn:microsoft.com/office/officeart/2008/layout/VerticalCurvedList"/>
    <dgm:cxn modelId="{76621D34-FAEB-4E23-9810-1A05254FC9CF}" type="presParOf" srcId="{38178DCF-75B5-47A0-8FB8-21B1394263A8}" destId="{5C6FC265-0EDF-4112-997B-616972F68914}" srcOrd="0" destOrd="0" presId="urn:microsoft.com/office/officeart/2008/layout/VerticalCurvedList"/>
    <dgm:cxn modelId="{8D6D3E20-2664-4C64-AD70-98EAD10FD3AB}" type="presParOf" srcId="{5C6FC265-0EDF-4112-997B-616972F68914}" destId="{A0BFF924-A0AC-48C2-855B-00CBFB2D1F20}" srcOrd="0" destOrd="0" presId="urn:microsoft.com/office/officeart/2008/layout/VerticalCurvedList"/>
    <dgm:cxn modelId="{F2DF94EB-CAC5-4C62-930C-879530D901DB}" type="presParOf" srcId="{A0BFF924-A0AC-48C2-855B-00CBFB2D1F20}" destId="{7E2CFF2A-53C4-464D-94AB-74501B8FE743}" srcOrd="0" destOrd="0" presId="urn:microsoft.com/office/officeart/2008/layout/VerticalCurvedList"/>
    <dgm:cxn modelId="{6E654A63-85CE-4CBE-A451-9ABBEF5936A1}" type="presParOf" srcId="{A0BFF924-A0AC-48C2-855B-00CBFB2D1F20}" destId="{0278BAE4-7D7C-46C8-9FE5-2F536F2A34C4}" srcOrd="1" destOrd="0" presId="urn:microsoft.com/office/officeart/2008/layout/VerticalCurvedList"/>
    <dgm:cxn modelId="{7203BAB4-0D5B-4E62-8E6E-663382C0D90B}" type="presParOf" srcId="{A0BFF924-A0AC-48C2-855B-00CBFB2D1F20}" destId="{5DD47096-43DB-448A-8C9E-B992CFD06FAD}" srcOrd="2" destOrd="0" presId="urn:microsoft.com/office/officeart/2008/layout/VerticalCurvedList"/>
    <dgm:cxn modelId="{7E75AC6E-AED9-4757-BDDC-8D6F583DA3A7}" type="presParOf" srcId="{A0BFF924-A0AC-48C2-855B-00CBFB2D1F20}" destId="{DA50EA22-AB0E-47D9-AB4F-5DC269B02963}" srcOrd="3" destOrd="0" presId="urn:microsoft.com/office/officeart/2008/layout/VerticalCurvedList"/>
    <dgm:cxn modelId="{A508360E-4CEB-4F3C-AC1F-61B5CFDD0B42}" type="presParOf" srcId="{5C6FC265-0EDF-4112-997B-616972F68914}" destId="{C3113A22-6AE7-488B-A94C-962E5F8624EA}" srcOrd="1" destOrd="0" presId="urn:microsoft.com/office/officeart/2008/layout/VerticalCurvedList"/>
    <dgm:cxn modelId="{B4EC808B-6EDD-457C-B4C2-35FDE9EC012F}" type="presParOf" srcId="{5C6FC265-0EDF-4112-997B-616972F68914}" destId="{D03CB1ED-B892-4E26-B8E6-C3A3C749B210}" srcOrd="2" destOrd="0" presId="urn:microsoft.com/office/officeart/2008/layout/VerticalCurvedList"/>
    <dgm:cxn modelId="{B75E3471-EE52-4C04-AA5C-5A7E0F5DDDA1}" type="presParOf" srcId="{D03CB1ED-B892-4E26-B8E6-C3A3C749B210}" destId="{A97ED3A5-B0B9-4619-ABFF-5751A2853E88}" srcOrd="0" destOrd="0" presId="urn:microsoft.com/office/officeart/2008/layout/VerticalCurvedList"/>
    <dgm:cxn modelId="{2C077CAF-AF9F-426D-8F1B-A3353078ED25}" type="presParOf" srcId="{5C6FC265-0EDF-4112-997B-616972F68914}" destId="{AD3F63EF-0720-4B36-8E33-B73DE84122B4}" srcOrd="3" destOrd="0" presId="urn:microsoft.com/office/officeart/2008/layout/VerticalCurvedList"/>
    <dgm:cxn modelId="{1623D5B3-ED07-4FF5-9A2B-F5200CD7260A}" type="presParOf" srcId="{5C6FC265-0EDF-4112-997B-616972F68914}" destId="{85579F51-0B68-4114-BB4E-41D38700B1CF}" srcOrd="4" destOrd="0" presId="urn:microsoft.com/office/officeart/2008/layout/VerticalCurvedList"/>
    <dgm:cxn modelId="{F0D55527-70AA-4A04-8EED-310C298DF753}" type="presParOf" srcId="{85579F51-0B68-4114-BB4E-41D38700B1CF}" destId="{37B3B781-A2F1-4C22-BE38-B5B943903DCE}" srcOrd="0" destOrd="0" presId="urn:microsoft.com/office/officeart/2008/layout/VerticalCurvedList"/>
    <dgm:cxn modelId="{E0998111-4C74-4D88-B435-F2FCA7EE102E}" type="presParOf" srcId="{5C6FC265-0EDF-4112-997B-616972F68914}" destId="{D9D78CCF-B07D-4671-9E0B-B36BF934C4C5}" srcOrd="5" destOrd="0" presId="urn:microsoft.com/office/officeart/2008/layout/VerticalCurvedList"/>
    <dgm:cxn modelId="{701ED84C-E9AD-4959-A349-DCFDF2B589D0}" type="presParOf" srcId="{5C6FC265-0EDF-4112-997B-616972F68914}" destId="{FD3C7A7C-D9CA-42A8-B988-DCE403C876BA}" srcOrd="6" destOrd="0" presId="urn:microsoft.com/office/officeart/2008/layout/VerticalCurvedList"/>
    <dgm:cxn modelId="{868FF994-70CD-49E3-97E4-23921E4F6822}" type="presParOf" srcId="{FD3C7A7C-D9CA-42A8-B988-DCE403C876BA}" destId="{5A51CA02-9495-4725-A369-7477EA55940D}" srcOrd="0" destOrd="0" presId="urn:microsoft.com/office/officeart/2008/layout/VerticalCurvedList"/>
    <dgm:cxn modelId="{3CBB53EB-9DA6-4D88-BFA5-2B8AD6E189A5}" type="presParOf" srcId="{5C6FC265-0EDF-4112-997B-616972F68914}" destId="{C6FC5382-157D-4173-B807-83C07EE1A62E}" srcOrd="7" destOrd="0" presId="urn:microsoft.com/office/officeart/2008/layout/VerticalCurvedList"/>
    <dgm:cxn modelId="{F94EEA80-E9F6-48E0-B32D-250AFB79C559}" type="presParOf" srcId="{5C6FC265-0EDF-4112-997B-616972F68914}" destId="{563E07B2-A7FD-42BB-878B-DC2CB0461111}" srcOrd="8" destOrd="0" presId="urn:microsoft.com/office/officeart/2008/layout/VerticalCurvedList"/>
    <dgm:cxn modelId="{2583BAD1-5323-40A2-BABE-F6EE77B2EAA6}" type="presParOf" srcId="{563E07B2-A7FD-42BB-878B-DC2CB0461111}" destId="{E55492BB-50C9-47F0-91EC-16B99BBDA56C}" srcOrd="0" destOrd="0" presId="urn:microsoft.com/office/officeart/2008/layout/VerticalCurvedList"/>
    <dgm:cxn modelId="{6113C368-F0C1-413F-A97D-03A2C0EDE32D}" type="presParOf" srcId="{5C6FC265-0EDF-4112-997B-616972F68914}" destId="{79858619-8111-4E3F-8FBC-AFDE85D256B6}" srcOrd="9" destOrd="0" presId="urn:microsoft.com/office/officeart/2008/layout/VerticalCurvedList"/>
    <dgm:cxn modelId="{EBF915A8-F2A6-4F31-BCE5-BB4FAD26EF72}" type="presParOf" srcId="{5C6FC265-0EDF-4112-997B-616972F68914}" destId="{F7B0D437-5C3A-469C-9FF2-9B8FA4253FCC}" srcOrd="10" destOrd="0" presId="urn:microsoft.com/office/officeart/2008/layout/VerticalCurvedList"/>
    <dgm:cxn modelId="{55F72684-0488-48A8-A55A-E30C620474DD}" type="presParOf" srcId="{F7B0D437-5C3A-469C-9FF2-9B8FA4253FCC}" destId="{9B0A4194-18CC-480C-B4BE-C1CD3909CE0C}" srcOrd="0" destOrd="0" presId="urn:microsoft.com/office/officeart/2008/layout/VerticalCurvedList"/>
    <dgm:cxn modelId="{E97DA9E3-7C48-400B-9806-5AAD1473C18F}" type="presParOf" srcId="{5C6FC265-0EDF-4112-997B-616972F68914}" destId="{D10EE93B-449C-404C-A7E8-E6261433788F}" srcOrd="11" destOrd="0" presId="urn:microsoft.com/office/officeart/2008/layout/VerticalCurvedList"/>
    <dgm:cxn modelId="{6A6AD421-0864-42DF-92F0-62C6E6AD5A61}" type="presParOf" srcId="{5C6FC265-0EDF-4112-997B-616972F68914}" destId="{334BB7F5-3E19-411F-B3E4-A64D2C6205B1}" srcOrd="12" destOrd="0" presId="urn:microsoft.com/office/officeart/2008/layout/VerticalCurvedList"/>
    <dgm:cxn modelId="{F18B6C4A-A33C-466A-B10B-016D580EE04F}" type="presParOf" srcId="{334BB7F5-3E19-411F-B3E4-A64D2C6205B1}" destId="{D4BAE3EE-DF72-4C8D-A18A-C6E6068566F1}" srcOrd="0" destOrd="0" presId="urn:microsoft.com/office/officeart/2008/layout/VerticalCurvedList"/>
    <dgm:cxn modelId="{09AB6D67-C70E-4A88-96EF-18D739D8AC6D}" type="presParOf" srcId="{5C6FC265-0EDF-4112-997B-616972F68914}" destId="{043F7E72-7B77-4186-B942-D9807FD854C9}" srcOrd="13" destOrd="0" presId="urn:microsoft.com/office/officeart/2008/layout/VerticalCurvedList"/>
    <dgm:cxn modelId="{8A384D78-2E3D-47FF-A550-D4301025E968}" type="presParOf" srcId="{5C6FC265-0EDF-4112-997B-616972F68914}" destId="{6CB6EDE5-4D3E-40A3-8033-403460785621}" srcOrd="14" destOrd="0" presId="urn:microsoft.com/office/officeart/2008/layout/VerticalCurvedList"/>
    <dgm:cxn modelId="{44EBD450-B81D-446D-94C1-9C14F35C8282}" type="presParOf" srcId="{6CB6EDE5-4D3E-40A3-8033-403460785621}" destId="{DEE0E4B9-A733-4B12-B688-010E8CFE214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8A27A9D-25A4-4C37-B45F-FA599873357A}" type="doc">
      <dgm:prSet loTypeId="urn:microsoft.com/office/officeart/2005/8/layout/default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it-IT"/>
        </a:p>
      </dgm:t>
    </dgm:pt>
    <dgm:pt modelId="{CB02BB73-7892-4554-A6E6-363824D60CF8}">
      <dgm:prSet phldrT="[Testo]" custT="1"/>
      <dgm:spPr/>
      <dgm:t>
        <a:bodyPr/>
        <a:lstStyle/>
        <a:p>
          <a:r>
            <a:rPr lang="it-IT" sz="2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Famiglie con esperienze di volontariato o parte di altre associazioni</a:t>
          </a:r>
        </a:p>
      </dgm:t>
    </dgm:pt>
    <dgm:pt modelId="{B0432E35-07A4-4835-9099-137C1D07E148}" type="parTrans" cxnId="{E1B63752-5814-43F1-AECD-C76BA23DCD0A}">
      <dgm:prSet/>
      <dgm:spPr/>
      <dgm:t>
        <a:bodyPr/>
        <a:lstStyle/>
        <a:p>
          <a:endParaRPr lang="it-IT" sz="26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AA7531C-EFF0-446E-8E1D-E7DBD4D32C6B}" type="sibTrans" cxnId="{E1B63752-5814-43F1-AECD-C76BA23DCD0A}">
      <dgm:prSet/>
      <dgm:spPr/>
      <dgm:t>
        <a:bodyPr/>
        <a:lstStyle/>
        <a:p>
          <a:endParaRPr lang="it-IT" sz="26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1EBD266-483F-4BC3-B2B8-67F732B75ED2}">
      <dgm:prSet phldrT="[Testo]" custT="1"/>
      <dgm:spPr/>
      <dgm:t>
        <a:bodyPr/>
        <a:lstStyle/>
        <a:p>
          <a:r>
            <a:rPr lang="it-IT" sz="2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Famiglie della rete allargata dei nuclei da affiancare</a:t>
          </a:r>
        </a:p>
      </dgm:t>
    </dgm:pt>
    <dgm:pt modelId="{14AC353E-82FA-46D3-9F78-11D0ECADC577}" type="parTrans" cxnId="{58772FB5-2DDB-49C4-9EFD-61D8AC1E7029}">
      <dgm:prSet/>
      <dgm:spPr/>
      <dgm:t>
        <a:bodyPr/>
        <a:lstStyle/>
        <a:p>
          <a:endParaRPr lang="it-IT" sz="26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66EEEE6-9775-48CD-8B0B-EB3AB00A6326}" type="sibTrans" cxnId="{58772FB5-2DDB-49C4-9EFD-61D8AC1E7029}">
      <dgm:prSet/>
      <dgm:spPr/>
      <dgm:t>
        <a:bodyPr/>
        <a:lstStyle/>
        <a:p>
          <a:endParaRPr lang="it-IT" sz="26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8D64866-924C-46D7-9A04-0ECF28E7ACC5}">
      <dgm:prSet phldrT="[Testo]" custT="1"/>
      <dgm:spPr/>
      <dgm:t>
        <a:bodyPr/>
        <a:lstStyle/>
        <a:p>
          <a:r>
            <a:rPr lang="it-IT" sz="2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Famiglie che frequentano i medesimi contesti</a:t>
          </a:r>
          <a:endParaRPr lang="it-IT" sz="26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01D01E7-6A3F-40AF-9B4F-595824FCF06D}" type="parTrans" cxnId="{90EE4E7A-9B55-4662-A1F3-C01059C26F70}">
      <dgm:prSet/>
      <dgm:spPr/>
      <dgm:t>
        <a:bodyPr/>
        <a:lstStyle/>
        <a:p>
          <a:endParaRPr lang="it-IT" sz="26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364E43C-B459-49B7-AE1E-A3554F4799EA}" type="sibTrans" cxnId="{90EE4E7A-9B55-4662-A1F3-C01059C26F70}">
      <dgm:prSet/>
      <dgm:spPr/>
      <dgm:t>
        <a:bodyPr/>
        <a:lstStyle/>
        <a:p>
          <a:endParaRPr lang="it-IT" sz="26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EC03DA5-AE57-4360-86A8-B6E892309795}">
      <dgm:prSet phldrT="[Testo]" custT="1"/>
      <dgm:spPr/>
      <dgm:t>
        <a:bodyPr/>
        <a:lstStyle/>
        <a:p>
          <a:r>
            <a:rPr lang="it-IT" sz="2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Famiglie «curiose»</a:t>
          </a:r>
          <a:endParaRPr lang="it-IT" sz="26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C351A8A-9B75-4483-99C5-834A89FF1B3A}" type="parTrans" cxnId="{DCA30988-DB5E-4F5E-97CB-2CCE338CFCB6}">
      <dgm:prSet/>
      <dgm:spPr/>
      <dgm:t>
        <a:bodyPr/>
        <a:lstStyle/>
        <a:p>
          <a:endParaRPr lang="it-IT" sz="26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1A22F02-2741-411C-A4BA-067307CE45EF}" type="sibTrans" cxnId="{DCA30988-DB5E-4F5E-97CB-2CCE338CFCB6}">
      <dgm:prSet/>
      <dgm:spPr/>
      <dgm:t>
        <a:bodyPr/>
        <a:lstStyle/>
        <a:p>
          <a:endParaRPr lang="it-IT" sz="26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3F67F53-406D-4CCE-BC6C-5652F02FD12B}">
      <dgm:prSet phldrT="[Testo]" custT="1"/>
      <dgm:spPr/>
      <dgm:t>
        <a:bodyPr/>
        <a:lstStyle/>
        <a:p>
          <a:r>
            <a:rPr lang="it-IT" sz="2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Famiglie interessate all’accoglienza in generale</a:t>
          </a:r>
          <a:endParaRPr lang="it-IT" sz="26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7F929B5-48AB-4125-9728-4789C0E5F247}" type="parTrans" cxnId="{E29858E8-7203-4D1D-8282-941463D488EA}">
      <dgm:prSet/>
      <dgm:spPr/>
      <dgm:t>
        <a:bodyPr/>
        <a:lstStyle/>
        <a:p>
          <a:endParaRPr lang="it-IT" sz="26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9B70CD1-DA3D-48E6-8098-03BB33868310}" type="sibTrans" cxnId="{E29858E8-7203-4D1D-8282-941463D488EA}">
      <dgm:prSet/>
      <dgm:spPr/>
      <dgm:t>
        <a:bodyPr/>
        <a:lstStyle/>
        <a:p>
          <a:endParaRPr lang="it-IT" sz="26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9B0659B-B409-4D7E-93F6-4D433ACB18B1}">
      <dgm:prSet custT="1"/>
      <dgm:spPr/>
      <dgm:t>
        <a:bodyPr/>
        <a:lstStyle/>
        <a:p>
          <a:r>
            <a:rPr lang="it-IT" sz="2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Famiglie che hanno voglia di «aprire la porta di casa»</a:t>
          </a:r>
        </a:p>
      </dgm:t>
    </dgm:pt>
    <dgm:pt modelId="{A86AD754-0E58-4512-BAE8-8BBB35C4B8B1}" type="parTrans" cxnId="{BF230128-25BE-4EDA-86ED-E1F7305C570D}">
      <dgm:prSet/>
      <dgm:spPr/>
      <dgm:t>
        <a:bodyPr/>
        <a:lstStyle/>
        <a:p>
          <a:endParaRPr lang="it-IT" sz="26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A98290F-0FB0-475C-BD2D-473361A0BBCE}" type="sibTrans" cxnId="{BF230128-25BE-4EDA-86ED-E1F7305C570D}">
      <dgm:prSet/>
      <dgm:spPr/>
      <dgm:t>
        <a:bodyPr/>
        <a:lstStyle/>
        <a:p>
          <a:endParaRPr lang="it-IT" sz="26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69FA7DF-EFCE-419B-A3EC-C44D0B7C7D3C}" type="pres">
      <dgm:prSet presAssocID="{68A27A9D-25A4-4C37-B45F-FA599873357A}" presName="diagram" presStyleCnt="0">
        <dgm:presLayoutVars>
          <dgm:dir/>
          <dgm:resizeHandles val="exact"/>
        </dgm:presLayoutVars>
      </dgm:prSet>
      <dgm:spPr/>
    </dgm:pt>
    <dgm:pt modelId="{6E9C7F83-8726-4161-8639-178EC6E56461}" type="pres">
      <dgm:prSet presAssocID="{CB02BB73-7892-4554-A6E6-363824D60CF8}" presName="node" presStyleLbl="node1" presStyleIdx="0" presStyleCnt="6">
        <dgm:presLayoutVars>
          <dgm:bulletEnabled val="1"/>
        </dgm:presLayoutVars>
      </dgm:prSet>
      <dgm:spPr/>
    </dgm:pt>
    <dgm:pt modelId="{E23EEB86-5879-47DB-89F1-3D4EC400EED7}" type="pres">
      <dgm:prSet presAssocID="{4AA7531C-EFF0-446E-8E1D-E7DBD4D32C6B}" presName="sibTrans" presStyleCnt="0"/>
      <dgm:spPr/>
    </dgm:pt>
    <dgm:pt modelId="{55B49742-EA7E-4D6F-9233-B8077F4DEBCF}" type="pres">
      <dgm:prSet presAssocID="{01EBD266-483F-4BC3-B2B8-67F732B75ED2}" presName="node" presStyleLbl="node1" presStyleIdx="1" presStyleCnt="6">
        <dgm:presLayoutVars>
          <dgm:bulletEnabled val="1"/>
        </dgm:presLayoutVars>
      </dgm:prSet>
      <dgm:spPr/>
    </dgm:pt>
    <dgm:pt modelId="{B93AC432-1847-4444-8DB5-9FFDC76BC31D}" type="pres">
      <dgm:prSet presAssocID="{266EEEE6-9775-48CD-8B0B-EB3AB00A6326}" presName="sibTrans" presStyleCnt="0"/>
      <dgm:spPr/>
    </dgm:pt>
    <dgm:pt modelId="{A250E9AB-F667-4C04-B0FB-CF0308D3E917}" type="pres">
      <dgm:prSet presAssocID="{18D64866-924C-46D7-9A04-0ECF28E7ACC5}" presName="node" presStyleLbl="node1" presStyleIdx="2" presStyleCnt="6">
        <dgm:presLayoutVars>
          <dgm:bulletEnabled val="1"/>
        </dgm:presLayoutVars>
      </dgm:prSet>
      <dgm:spPr/>
    </dgm:pt>
    <dgm:pt modelId="{B8150DA9-8203-4E2F-B584-BFC1C4DB100A}" type="pres">
      <dgm:prSet presAssocID="{F364E43C-B459-49B7-AE1E-A3554F4799EA}" presName="sibTrans" presStyleCnt="0"/>
      <dgm:spPr/>
    </dgm:pt>
    <dgm:pt modelId="{594619CF-9FA3-4F6C-B026-BA2965DD41EA}" type="pres">
      <dgm:prSet presAssocID="{1EC03DA5-AE57-4360-86A8-B6E892309795}" presName="node" presStyleLbl="node1" presStyleIdx="3" presStyleCnt="6">
        <dgm:presLayoutVars>
          <dgm:bulletEnabled val="1"/>
        </dgm:presLayoutVars>
      </dgm:prSet>
      <dgm:spPr/>
    </dgm:pt>
    <dgm:pt modelId="{7BF22C71-0562-486C-A46A-E4D06F7884D9}" type="pres">
      <dgm:prSet presAssocID="{F1A22F02-2741-411C-A4BA-067307CE45EF}" presName="sibTrans" presStyleCnt="0"/>
      <dgm:spPr/>
    </dgm:pt>
    <dgm:pt modelId="{521C79E4-CDD2-49A3-9925-9894D31EC182}" type="pres">
      <dgm:prSet presAssocID="{73F67F53-406D-4CCE-BC6C-5652F02FD12B}" presName="node" presStyleLbl="node1" presStyleIdx="4" presStyleCnt="6">
        <dgm:presLayoutVars>
          <dgm:bulletEnabled val="1"/>
        </dgm:presLayoutVars>
      </dgm:prSet>
      <dgm:spPr/>
    </dgm:pt>
    <dgm:pt modelId="{FD2118C5-BA67-4D24-8D13-C5A66F8FAA48}" type="pres">
      <dgm:prSet presAssocID="{59B70CD1-DA3D-48E6-8098-03BB33868310}" presName="sibTrans" presStyleCnt="0"/>
      <dgm:spPr/>
    </dgm:pt>
    <dgm:pt modelId="{0A139B19-3233-466B-B15C-E0B82A801651}" type="pres">
      <dgm:prSet presAssocID="{F9B0659B-B409-4D7E-93F6-4D433ACB18B1}" presName="node" presStyleLbl="node1" presStyleIdx="5" presStyleCnt="6">
        <dgm:presLayoutVars>
          <dgm:bulletEnabled val="1"/>
        </dgm:presLayoutVars>
      </dgm:prSet>
      <dgm:spPr/>
    </dgm:pt>
  </dgm:ptLst>
  <dgm:cxnLst>
    <dgm:cxn modelId="{48352807-910B-48B8-8E83-53740212A9BF}" type="presOf" srcId="{CB02BB73-7892-4554-A6E6-363824D60CF8}" destId="{6E9C7F83-8726-4161-8639-178EC6E56461}" srcOrd="0" destOrd="0" presId="urn:microsoft.com/office/officeart/2005/8/layout/default"/>
    <dgm:cxn modelId="{6F0FB322-CB6A-4AB4-BDDF-A8D20C18E2E1}" type="presOf" srcId="{F9B0659B-B409-4D7E-93F6-4D433ACB18B1}" destId="{0A139B19-3233-466B-B15C-E0B82A801651}" srcOrd="0" destOrd="0" presId="urn:microsoft.com/office/officeart/2005/8/layout/default"/>
    <dgm:cxn modelId="{BF230128-25BE-4EDA-86ED-E1F7305C570D}" srcId="{68A27A9D-25A4-4C37-B45F-FA599873357A}" destId="{F9B0659B-B409-4D7E-93F6-4D433ACB18B1}" srcOrd="5" destOrd="0" parTransId="{A86AD754-0E58-4512-BAE8-8BBB35C4B8B1}" sibTransId="{7A98290F-0FB0-475C-BD2D-473361A0BBCE}"/>
    <dgm:cxn modelId="{92E20E2D-1A23-4C8D-BA92-F1ECFCE76186}" type="presOf" srcId="{01EBD266-483F-4BC3-B2B8-67F732B75ED2}" destId="{55B49742-EA7E-4D6F-9233-B8077F4DEBCF}" srcOrd="0" destOrd="0" presId="urn:microsoft.com/office/officeart/2005/8/layout/default"/>
    <dgm:cxn modelId="{469C2D5B-BF22-4E85-B829-AD00BCC2314A}" type="presOf" srcId="{68A27A9D-25A4-4C37-B45F-FA599873357A}" destId="{769FA7DF-EFCE-419B-A3EC-C44D0B7C7D3C}" srcOrd="0" destOrd="0" presId="urn:microsoft.com/office/officeart/2005/8/layout/default"/>
    <dgm:cxn modelId="{E1B63752-5814-43F1-AECD-C76BA23DCD0A}" srcId="{68A27A9D-25A4-4C37-B45F-FA599873357A}" destId="{CB02BB73-7892-4554-A6E6-363824D60CF8}" srcOrd="0" destOrd="0" parTransId="{B0432E35-07A4-4835-9099-137C1D07E148}" sibTransId="{4AA7531C-EFF0-446E-8E1D-E7DBD4D32C6B}"/>
    <dgm:cxn modelId="{A98D3056-8450-4CF4-A6ED-6F201A9AEB4D}" type="presOf" srcId="{1EC03DA5-AE57-4360-86A8-B6E892309795}" destId="{594619CF-9FA3-4F6C-B026-BA2965DD41EA}" srcOrd="0" destOrd="0" presId="urn:microsoft.com/office/officeart/2005/8/layout/default"/>
    <dgm:cxn modelId="{CDD34F79-0A1A-4A2F-94DB-F9DBD56A6513}" type="presOf" srcId="{73F67F53-406D-4CCE-BC6C-5652F02FD12B}" destId="{521C79E4-CDD2-49A3-9925-9894D31EC182}" srcOrd="0" destOrd="0" presId="urn:microsoft.com/office/officeart/2005/8/layout/default"/>
    <dgm:cxn modelId="{90EE4E7A-9B55-4662-A1F3-C01059C26F70}" srcId="{68A27A9D-25A4-4C37-B45F-FA599873357A}" destId="{18D64866-924C-46D7-9A04-0ECF28E7ACC5}" srcOrd="2" destOrd="0" parTransId="{901D01E7-6A3F-40AF-9B4F-595824FCF06D}" sibTransId="{F364E43C-B459-49B7-AE1E-A3554F4799EA}"/>
    <dgm:cxn modelId="{DCA30988-DB5E-4F5E-97CB-2CCE338CFCB6}" srcId="{68A27A9D-25A4-4C37-B45F-FA599873357A}" destId="{1EC03DA5-AE57-4360-86A8-B6E892309795}" srcOrd="3" destOrd="0" parTransId="{0C351A8A-9B75-4483-99C5-834A89FF1B3A}" sibTransId="{F1A22F02-2741-411C-A4BA-067307CE45EF}"/>
    <dgm:cxn modelId="{A74DD595-C9E0-4BD9-8269-8FB036437B7A}" type="presOf" srcId="{18D64866-924C-46D7-9A04-0ECF28E7ACC5}" destId="{A250E9AB-F667-4C04-B0FB-CF0308D3E917}" srcOrd="0" destOrd="0" presId="urn:microsoft.com/office/officeart/2005/8/layout/default"/>
    <dgm:cxn modelId="{58772FB5-2DDB-49C4-9EFD-61D8AC1E7029}" srcId="{68A27A9D-25A4-4C37-B45F-FA599873357A}" destId="{01EBD266-483F-4BC3-B2B8-67F732B75ED2}" srcOrd="1" destOrd="0" parTransId="{14AC353E-82FA-46D3-9F78-11D0ECADC577}" sibTransId="{266EEEE6-9775-48CD-8B0B-EB3AB00A6326}"/>
    <dgm:cxn modelId="{E29858E8-7203-4D1D-8282-941463D488EA}" srcId="{68A27A9D-25A4-4C37-B45F-FA599873357A}" destId="{73F67F53-406D-4CCE-BC6C-5652F02FD12B}" srcOrd="4" destOrd="0" parTransId="{E7F929B5-48AB-4125-9728-4789C0E5F247}" sibTransId="{59B70CD1-DA3D-48E6-8098-03BB33868310}"/>
    <dgm:cxn modelId="{19F938EA-2D5F-4FEF-8B26-9D630FC5AA24}" type="presParOf" srcId="{769FA7DF-EFCE-419B-A3EC-C44D0B7C7D3C}" destId="{6E9C7F83-8726-4161-8639-178EC6E56461}" srcOrd="0" destOrd="0" presId="urn:microsoft.com/office/officeart/2005/8/layout/default"/>
    <dgm:cxn modelId="{ECE633FD-B68C-476F-9CE9-BD1524277ADA}" type="presParOf" srcId="{769FA7DF-EFCE-419B-A3EC-C44D0B7C7D3C}" destId="{E23EEB86-5879-47DB-89F1-3D4EC400EED7}" srcOrd="1" destOrd="0" presId="urn:microsoft.com/office/officeart/2005/8/layout/default"/>
    <dgm:cxn modelId="{EF0267CC-80F8-4481-A1E3-33061F3AAE6E}" type="presParOf" srcId="{769FA7DF-EFCE-419B-A3EC-C44D0B7C7D3C}" destId="{55B49742-EA7E-4D6F-9233-B8077F4DEBCF}" srcOrd="2" destOrd="0" presId="urn:microsoft.com/office/officeart/2005/8/layout/default"/>
    <dgm:cxn modelId="{4EB309CD-8C4B-4F60-8DEB-AC9EE1E216D0}" type="presParOf" srcId="{769FA7DF-EFCE-419B-A3EC-C44D0B7C7D3C}" destId="{B93AC432-1847-4444-8DB5-9FFDC76BC31D}" srcOrd="3" destOrd="0" presId="urn:microsoft.com/office/officeart/2005/8/layout/default"/>
    <dgm:cxn modelId="{676EAC56-CBF5-4AB7-83A3-2EF15CCBCCB5}" type="presParOf" srcId="{769FA7DF-EFCE-419B-A3EC-C44D0B7C7D3C}" destId="{A250E9AB-F667-4C04-B0FB-CF0308D3E917}" srcOrd="4" destOrd="0" presId="urn:microsoft.com/office/officeart/2005/8/layout/default"/>
    <dgm:cxn modelId="{B3EAC018-A7C8-4648-AB50-313EC859291A}" type="presParOf" srcId="{769FA7DF-EFCE-419B-A3EC-C44D0B7C7D3C}" destId="{B8150DA9-8203-4E2F-B584-BFC1C4DB100A}" srcOrd="5" destOrd="0" presId="urn:microsoft.com/office/officeart/2005/8/layout/default"/>
    <dgm:cxn modelId="{018B88C4-BF84-4BF9-AD0C-609C31BBCF18}" type="presParOf" srcId="{769FA7DF-EFCE-419B-A3EC-C44D0B7C7D3C}" destId="{594619CF-9FA3-4F6C-B026-BA2965DD41EA}" srcOrd="6" destOrd="0" presId="urn:microsoft.com/office/officeart/2005/8/layout/default"/>
    <dgm:cxn modelId="{9AD4C4A0-3059-435C-BF26-6B2C91AA99BF}" type="presParOf" srcId="{769FA7DF-EFCE-419B-A3EC-C44D0B7C7D3C}" destId="{7BF22C71-0562-486C-A46A-E4D06F7884D9}" srcOrd="7" destOrd="0" presId="urn:microsoft.com/office/officeart/2005/8/layout/default"/>
    <dgm:cxn modelId="{DECF7A54-F59A-4F79-99D3-C4135D3BA40F}" type="presParOf" srcId="{769FA7DF-EFCE-419B-A3EC-C44D0B7C7D3C}" destId="{521C79E4-CDD2-49A3-9925-9894D31EC182}" srcOrd="8" destOrd="0" presId="urn:microsoft.com/office/officeart/2005/8/layout/default"/>
    <dgm:cxn modelId="{E302FE40-63C7-4D17-B5CD-FD1ADF50445A}" type="presParOf" srcId="{769FA7DF-EFCE-419B-A3EC-C44D0B7C7D3C}" destId="{FD2118C5-BA67-4D24-8D13-C5A66F8FAA48}" srcOrd="9" destOrd="0" presId="urn:microsoft.com/office/officeart/2005/8/layout/default"/>
    <dgm:cxn modelId="{8DFE0A3E-9911-4E3D-9777-32AE2CD2D29C}" type="presParOf" srcId="{769FA7DF-EFCE-419B-A3EC-C44D0B7C7D3C}" destId="{0A139B19-3233-466B-B15C-E0B82A801651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8A27A9D-25A4-4C37-B45F-FA599873357A}" type="doc">
      <dgm:prSet loTypeId="urn:microsoft.com/office/officeart/2005/8/layout/default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it-IT"/>
        </a:p>
      </dgm:t>
    </dgm:pt>
    <dgm:pt modelId="{CB02BB73-7892-4554-A6E6-363824D60CF8}">
      <dgm:prSet phldrT="[Testo]" custT="1"/>
      <dgm:spPr/>
      <dgm:t>
        <a:bodyPr/>
        <a:lstStyle/>
        <a:p>
          <a:r>
            <a:rPr lang="it-IT" sz="2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Professionisti in pensione</a:t>
          </a:r>
        </a:p>
      </dgm:t>
    </dgm:pt>
    <dgm:pt modelId="{B0432E35-07A4-4835-9099-137C1D07E148}" type="parTrans" cxnId="{E1B63752-5814-43F1-AECD-C76BA23DCD0A}">
      <dgm:prSet/>
      <dgm:spPr/>
      <dgm:t>
        <a:bodyPr/>
        <a:lstStyle/>
        <a:p>
          <a:endParaRPr lang="it-IT" sz="26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AA7531C-EFF0-446E-8E1D-E7DBD4D32C6B}" type="sibTrans" cxnId="{E1B63752-5814-43F1-AECD-C76BA23DCD0A}">
      <dgm:prSet/>
      <dgm:spPr/>
      <dgm:t>
        <a:bodyPr/>
        <a:lstStyle/>
        <a:p>
          <a:endParaRPr lang="it-IT" sz="26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1EBD266-483F-4BC3-B2B8-67F732B75ED2}">
      <dgm:prSet phldrT="[Testo]" custT="1"/>
      <dgm:spPr/>
      <dgm:t>
        <a:bodyPr/>
        <a:lstStyle/>
        <a:p>
          <a:r>
            <a:rPr lang="it-IT" sz="2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Figure con competenze educative</a:t>
          </a:r>
        </a:p>
      </dgm:t>
    </dgm:pt>
    <dgm:pt modelId="{14AC353E-82FA-46D3-9F78-11D0ECADC577}" type="parTrans" cxnId="{58772FB5-2DDB-49C4-9EFD-61D8AC1E7029}">
      <dgm:prSet/>
      <dgm:spPr/>
      <dgm:t>
        <a:bodyPr/>
        <a:lstStyle/>
        <a:p>
          <a:endParaRPr lang="it-IT" sz="26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66EEEE6-9775-48CD-8B0B-EB3AB00A6326}" type="sibTrans" cxnId="{58772FB5-2DDB-49C4-9EFD-61D8AC1E7029}">
      <dgm:prSet/>
      <dgm:spPr/>
      <dgm:t>
        <a:bodyPr/>
        <a:lstStyle/>
        <a:p>
          <a:endParaRPr lang="it-IT" sz="26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8D64866-924C-46D7-9A04-0ECF28E7ACC5}">
      <dgm:prSet phldrT="[Testo]" custT="1"/>
      <dgm:spPr/>
      <dgm:t>
        <a:bodyPr/>
        <a:lstStyle/>
        <a:p>
          <a:pPr>
            <a:spcAft>
              <a:spcPts val="0"/>
            </a:spcAft>
          </a:pPr>
          <a:r>
            <a:rPr lang="it-IT" sz="2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Persone con conoscenze dei </a:t>
          </a:r>
        </a:p>
        <a:p>
          <a:pPr>
            <a:spcAft>
              <a:spcPct val="35000"/>
            </a:spcAft>
          </a:pPr>
          <a:r>
            <a:rPr lang="it-IT" sz="2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servizi sociali</a:t>
          </a:r>
          <a:endParaRPr lang="it-IT" sz="26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01D01E7-6A3F-40AF-9B4F-595824FCF06D}" type="parTrans" cxnId="{90EE4E7A-9B55-4662-A1F3-C01059C26F70}">
      <dgm:prSet/>
      <dgm:spPr/>
      <dgm:t>
        <a:bodyPr/>
        <a:lstStyle/>
        <a:p>
          <a:endParaRPr lang="it-IT" sz="26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364E43C-B459-49B7-AE1E-A3554F4799EA}" type="sibTrans" cxnId="{90EE4E7A-9B55-4662-A1F3-C01059C26F70}">
      <dgm:prSet/>
      <dgm:spPr/>
      <dgm:t>
        <a:bodyPr/>
        <a:lstStyle/>
        <a:p>
          <a:endParaRPr lang="it-IT" sz="26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EC03DA5-AE57-4360-86A8-B6E892309795}">
      <dgm:prSet phldrT="[Testo]" custT="1"/>
      <dgm:spPr/>
      <dgm:t>
        <a:bodyPr/>
        <a:lstStyle/>
        <a:p>
          <a:r>
            <a:rPr lang="it-IT" sz="2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Chi crede nelle forme di aiuto «spontanee»</a:t>
          </a:r>
          <a:endParaRPr lang="it-IT" sz="26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C351A8A-9B75-4483-99C5-834A89FF1B3A}" type="parTrans" cxnId="{DCA30988-DB5E-4F5E-97CB-2CCE338CFCB6}">
      <dgm:prSet/>
      <dgm:spPr/>
      <dgm:t>
        <a:bodyPr/>
        <a:lstStyle/>
        <a:p>
          <a:endParaRPr lang="it-IT" sz="26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1A22F02-2741-411C-A4BA-067307CE45EF}" type="sibTrans" cxnId="{DCA30988-DB5E-4F5E-97CB-2CCE338CFCB6}">
      <dgm:prSet/>
      <dgm:spPr/>
      <dgm:t>
        <a:bodyPr/>
        <a:lstStyle/>
        <a:p>
          <a:endParaRPr lang="it-IT" sz="26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3F67F53-406D-4CCE-BC6C-5652F02FD12B}">
      <dgm:prSet phldrT="[Testo]" custT="1"/>
      <dgm:spPr/>
      <dgm:t>
        <a:bodyPr/>
        <a:lstStyle/>
        <a:p>
          <a:r>
            <a:rPr lang="it-IT" sz="2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Chi ha la curiosità di cambiare sguardo</a:t>
          </a:r>
          <a:endParaRPr lang="it-IT" sz="26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7F929B5-48AB-4125-9728-4789C0E5F247}" type="parTrans" cxnId="{E29858E8-7203-4D1D-8282-941463D488EA}">
      <dgm:prSet/>
      <dgm:spPr/>
      <dgm:t>
        <a:bodyPr/>
        <a:lstStyle/>
        <a:p>
          <a:endParaRPr lang="it-IT" sz="26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9B70CD1-DA3D-48E6-8098-03BB33868310}" type="sibTrans" cxnId="{E29858E8-7203-4D1D-8282-941463D488EA}">
      <dgm:prSet/>
      <dgm:spPr/>
      <dgm:t>
        <a:bodyPr/>
        <a:lstStyle/>
        <a:p>
          <a:endParaRPr lang="it-IT" sz="26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9B0659B-B409-4D7E-93F6-4D433ACB18B1}">
      <dgm:prSet custT="1"/>
      <dgm:spPr/>
      <dgm:t>
        <a:bodyPr/>
        <a:lstStyle/>
        <a:p>
          <a:r>
            <a:rPr lang="it-IT" sz="2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Chi vuole mettersi in gioco</a:t>
          </a:r>
        </a:p>
      </dgm:t>
    </dgm:pt>
    <dgm:pt modelId="{A86AD754-0E58-4512-BAE8-8BBB35C4B8B1}" type="parTrans" cxnId="{BF230128-25BE-4EDA-86ED-E1F7305C570D}">
      <dgm:prSet/>
      <dgm:spPr/>
      <dgm:t>
        <a:bodyPr/>
        <a:lstStyle/>
        <a:p>
          <a:endParaRPr lang="it-IT" sz="26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A98290F-0FB0-475C-BD2D-473361A0BBCE}" type="sibTrans" cxnId="{BF230128-25BE-4EDA-86ED-E1F7305C570D}">
      <dgm:prSet/>
      <dgm:spPr/>
      <dgm:t>
        <a:bodyPr/>
        <a:lstStyle/>
        <a:p>
          <a:endParaRPr lang="it-IT" sz="26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69FA7DF-EFCE-419B-A3EC-C44D0B7C7D3C}" type="pres">
      <dgm:prSet presAssocID="{68A27A9D-25A4-4C37-B45F-FA599873357A}" presName="diagram" presStyleCnt="0">
        <dgm:presLayoutVars>
          <dgm:dir/>
          <dgm:resizeHandles val="exact"/>
        </dgm:presLayoutVars>
      </dgm:prSet>
      <dgm:spPr/>
    </dgm:pt>
    <dgm:pt modelId="{6E9C7F83-8726-4161-8639-178EC6E56461}" type="pres">
      <dgm:prSet presAssocID="{CB02BB73-7892-4554-A6E6-363824D60CF8}" presName="node" presStyleLbl="node1" presStyleIdx="0" presStyleCnt="6">
        <dgm:presLayoutVars>
          <dgm:bulletEnabled val="1"/>
        </dgm:presLayoutVars>
      </dgm:prSet>
      <dgm:spPr/>
    </dgm:pt>
    <dgm:pt modelId="{E23EEB86-5879-47DB-89F1-3D4EC400EED7}" type="pres">
      <dgm:prSet presAssocID="{4AA7531C-EFF0-446E-8E1D-E7DBD4D32C6B}" presName="sibTrans" presStyleCnt="0"/>
      <dgm:spPr/>
    </dgm:pt>
    <dgm:pt modelId="{55B49742-EA7E-4D6F-9233-B8077F4DEBCF}" type="pres">
      <dgm:prSet presAssocID="{01EBD266-483F-4BC3-B2B8-67F732B75ED2}" presName="node" presStyleLbl="node1" presStyleIdx="1" presStyleCnt="6">
        <dgm:presLayoutVars>
          <dgm:bulletEnabled val="1"/>
        </dgm:presLayoutVars>
      </dgm:prSet>
      <dgm:spPr/>
    </dgm:pt>
    <dgm:pt modelId="{B93AC432-1847-4444-8DB5-9FFDC76BC31D}" type="pres">
      <dgm:prSet presAssocID="{266EEEE6-9775-48CD-8B0B-EB3AB00A6326}" presName="sibTrans" presStyleCnt="0"/>
      <dgm:spPr/>
    </dgm:pt>
    <dgm:pt modelId="{A250E9AB-F667-4C04-B0FB-CF0308D3E917}" type="pres">
      <dgm:prSet presAssocID="{18D64866-924C-46D7-9A04-0ECF28E7ACC5}" presName="node" presStyleLbl="node1" presStyleIdx="2" presStyleCnt="6">
        <dgm:presLayoutVars>
          <dgm:bulletEnabled val="1"/>
        </dgm:presLayoutVars>
      </dgm:prSet>
      <dgm:spPr/>
    </dgm:pt>
    <dgm:pt modelId="{B8150DA9-8203-4E2F-B584-BFC1C4DB100A}" type="pres">
      <dgm:prSet presAssocID="{F364E43C-B459-49B7-AE1E-A3554F4799EA}" presName="sibTrans" presStyleCnt="0"/>
      <dgm:spPr/>
    </dgm:pt>
    <dgm:pt modelId="{594619CF-9FA3-4F6C-B026-BA2965DD41EA}" type="pres">
      <dgm:prSet presAssocID="{1EC03DA5-AE57-4360-86A8-B6E892309795}" presName="node" presStyleLbl="node1" presStyleIdx="3" presStyleCnt="6">
        <dgm:presLayoutVars>
          <dgm:bulletEnabled val="1"/>
        </dgm:presLayoutVars>
      </dgm:prSet>
      <dgm:spPr/>
    </dgm:pt>
    <dgm:pt modelId="{7BF22C71-0562-486C-A46A-E4D06F7884D9}" type="pres">
      <dgm:prSet presAssocID="{F1A22F02-2741-411C-A4BA-067307CE45EF}" presName="sibTrans" presStyleCnt="0"/>
      <dgm:spPr/>
    </dgm:pt>
    <dgm:pt modelId="{521C79E4-CDD2-49A3-9925-9894D31EC182}" type="pres">
      <dgm:prSet presAssocID="{73F67F53-406D-4CCE-BC6C-5652F02FD12B}" presName="node" presStyleLbl="node1" presStyleIdx="4" presStyleCnt="6">
        <dgm:presLayoutVars>
          <dgm:bulletEnabled val="1"/>
        </dgm:presLayoutVars>
      </dgm:prSet>
      <dgm:spPr/>
    </dgm:pt>
    <dgm:pt modelId="{FD2118C5-BA67-4D24-8D13-C5A66F8FAA48}" type="pres">
      <dgm:prSet presAssocID="{59B70CD1-DA3D-48E6-8098-03BB33868310}" presName="sibTrans" presStyleCnt="0"/>
      <dgm:spPr/>
    </dgm:pt>
    <dgm:pt modelId="{0A139B19-3233-466B-B15C-E0B82A801651}" type="pres">
      <dgm:prSet presAssocID="{F9B0659B-B409-4D7E-93F6-4D433ACB18B1}" presName="node" presStyleLbl="node1" presStyleIdx="5" presStyleCnt="6">
        <dgm:presLayoutVars>
          <dgm:bulletEnabled val="1"/>
        </dgm:presLayoutVars>
      </dgm:prSet>
      <dgm:spPr/>
    </dgm:pt>
  </dgm:ptLst>
  <dgm:cxnLst>
    <dgm:cxn modelId="{48352807-910B-48B8-8E83-53740212A9BF}" type="presOf" srcId="{CB02BB73-7892-4554-A6E6-363824D60CF8}" destId="{6E9C7F83-8726-4161-8639-178EC6E56461}" srcOrd="0" destOrd="0" presId="urn:microsoft.com/office/officeart/2005/8/layout/default"/>
    <dgm:cxn modelId="{6F0FB322-CB6A-4AB4-BDDF-A8D20C18E2E1}" type="presOf" srcId="{F9B0659B-B409-4D7E-93F6-4D433ACB18B1}" destId="{0A139B19-3233-466B-B15C-E0B82A801651}" srcOrd="0" destOrd="0" presId="urn:microsoft.com/office/officeart/2005/8/layout/default"/>
    <dgm:cxn modelId="{BF230128-25BE-4EDA-86ED-E1F7305C570D}" srcId="{68A27A9D-25A4-4C37-B45F-FA599873357A}" destId="{F9B0659B-B409-4D7E-93F6-4D433ACB18B1}" srcOrd="5" destOrd="0" parTransId="{A86AD754-0E58-4512-BAE8-8BBB35C4B8B1}" sibTransId="{7A98290F-0FB0-475C-BD2D-473361A0BBCE}"/>
    <dgm:cxn modelId="{92E20E2D-1A23-4C8D-BA92-F1ECFCE76186}" type="presOf" srcId="{01EBD266-483F-4BC3-B2B8-67F732B75ED2}" destId="{55B49742-EA7E-4D6F-9233-B8077F4DEBCF}" srcOrd="0" destOrd="0" presId="urn:microsoft.com/office/officeart/2005/8/layout/default"/>
    <dgm:cxn modelId="{469C2D5B-BF22-4E85-B829-AD00BCC2314A}" type="presOf" srcId="{68A27A9D-25A4-4C37-B45F-FA599873357A}" destId="{769FA7DF-EFCE-419B-A3EC-C44D0B7C7D3C}" srcOrd="0" destOrd="0" presId="urn:microsoft.com/office/officeart/2005/8/layout/default"/>
    <dgm:cxn modelId="{E1B63752-5814-43F1-AECD-C76BA23DCD0A}" srcId="{68A27A9D-25A4-4C37-B45F-FA599873357A}" destId="{CB02BB73-7892-4554-A6E6-363824D60CF8}" srcOrd="0" destOrd="0" parTransId="{B0432E35-07A4-4835-9099-137C1D07E148}" sibTransId="{4AA7531C-EFF0-446E-8E1D-E7DBD4D32C6B}"/>
    <dgm:cxn modelId="{A98D3056-8450-4CF4-A6ED-6F201A9AEB4D}" type="presOf" srcId="{1EC03DA5-AE57-4360-86A8-B6E892309795}" destId="{594619CF-9FA3-4F6C-B026-BA2965DD41EA}" srcOrd="0" destOrd="0" presId="urn:microsoft.com/office/officeart/2005/8/layout/default"/>
    <dgm:cxn modelId="{CDD34F79-0A1A-4A2F-94DB-F9DBD56A6513}" type="presOf" srcId="{73F67F53-406D-4CCE-BC6C-5652F02FD12B}" destId="{521C79E4-CDD2-49A3-9925-9894D31EC182}" srcOrd="0" destOrd="0" presId="urn:microsoft.com/office/officeart/2005/8/layout/default"/>
    <dgm:cxn modelId="{90EE4E7A-9B55-4662-A1F3-C01059C26F70}" srcId="{68A27A9D-25A4-4C37-B45F-FA599873357A}" destId="{18D64866-924C-46D7-9A04-0ECF28E7ACC5}" srcOrd="2" destOrd="0" parTransId="{901D01E7-6A3F-40AF-9B4F-595824FCF06D}" sibTransId="{F364E43C-B459-49B7-AE1E-A3554F4799EA}"/>
    <dgm:cxn modelId="{DCA30988-DB5E-4F5E-97CB-2CCE338CFCB6}" srcId="{68A27A9D-25A4-4C37-B45F-FA599873357A}" destId="{1EC03DA5-AE57-4360-86A8-B6E892309795}" srcOrd="3" destOrd="0" parTransId="{0C351A8A-9B75-4483-99C5-834A89FF1B3A}" sibTransId="{F1A22F02-2741-411C-A4BA-067307CE45EF}"/>
    <dgm:cxn modelId="{A74DD595-C9E0-4BD9-8269-8FB036437B7A}" type="presOf" srcId="{18D64866-924C-46D7-9A04-0ECF28E7ACC5}" destId="{A250E9AB-F667-4C04-B0FB-CF0308D3E917}" srcOrd="0" destOrd="0" presId="urn:microsoft.com/office/officeart/2005/8/layout/default"/>
    <dgm:cxn modelId="{58772FB5-2DDB-49C4-9EFD-61D8AC1E7029}" srcId="{68A27A9D-25A4-4C37-B45F-FA599873357A}" destId="{01EBD266-483F-4BC3-B2B8-67F732B75ED2}" srcOrd="1" destOrd="0" parTransId="{14AC353E-82FA-46D3-9F78-11D0ECADC577}" sibTransId="{266EEEE6-9775-48CD-8B0B-EB3AB00A6326}"/>
    <dgm:cxn modelId="{E29858E8-7203-4D1D-8282-941463D488EA}" srcId="{68A27A9D-25A4-4C37-B45F-FA599873357A}" destId="{73F67F53-406D-4CCE-BC6C-5652F02FD12B}" srcOrd="4" destOrd="0" parTransId="{E7F929B5-48AB-4125-9728-4789C0E5F247}" sibTransId="{59B70CD1-DA3D-48E6-8098-03BB33868310}"/>
    <dgm:cxn modelId="{19F938EA-2D5F-4FEF-8B26-9D630FC5AA24}" type="presParOf" srcId="{769FA7DF-EFCE-419B-A3EC-C44D0B7C7D3C}" destId="{6E9C7F83-8726-4161-8639-178EC6E56461}" srcOrd="0" destOrd="0" presId="urn:microsoft.com/office/officeart/2005/8/layout/default"/>
    <dgm:cxn modelId="{ECE633FD-B68C-476F-9CE9-BD1524277ADA}" type="presParOf" srcId="{769FA7DF-EFCE-419B-A3EC-C44D0B7C7D3C}" destId="{E23EEB86-5879-47DB-89F1-3D4EC400EED7}" srcOrd="1" destOrd="0" presId="urn:microsoft.com/office/officeart/2005/8/layout/default"/>
    <dgm:cxn modelId="{EF0267CC-80F8-4481-A1E3-33061F3AAE6E}" type="presParOf" srcId="{769FA7DF-EFCE-419B-A3EC-C44D0B7C7D3C}" destId="{55B49742-EA7E-4D6F-9233-B8077F4DEBCF}" srcOrd="2" destOrd="0" presId="urn:microsoft.com/office/officeart/2005/8/layout/default"/>
    <dgm:cxn modelId="{4EB309CD-8C4B-4F60-8DEB-AC9EE1E216D0}" type="presParOf" srcId="{769FA7DF-EFCE-419B-A3EC-C44D0B7C7D3C}" destId="{B93AC432-1847-4444-8DB5-9FFDC76BC31D}" srcOrd="3" destOrd="0" presId="urn:microsoft.com/office/officeart/2005/8/layout/default"/>
    <dgm:cxn modelId="{676EAC56-CBF5-4AB7-83A3-2EF15CCBCCB5}" type="presParOf" srcId="{769FA7DF-EFCE-419B-A3EC-C44D0B7C7D3C}" destId="{A250E9AB-F667-4C04-B0FB-CF0308D3E917}" srcOrd="4" destOrd="0" presId="urn:microsoft.com/office/officeart/2005/8/layout/default"/>
    <dgm:cxn modelId="{B3EAC018-A7C8-4648-AB50-313EC859291A}" type="presParOf" srcId="{769FA7DF-EFCE-419B-A3EC-C44D0B7C7D3C}" destId="{B8150DA9-8203-4E2F-B584-BFC1C4DB100A}" srcOrd="5" destOrd="0" presId="urn:microsoft.com/office/officeart/2005/8/layout/default"/>
    <dgm:cxn modelId="{018B88C4-BF84-4BF9-AD0C-609C31BBCF18}" type="presParOf" srcId="{769FA7DF-EFCE-419B-A3EC-C44D0B7C7D3C}" destId="{594619CF-9FA3-4F6C-B026-BA2965DD41EA}" srcOrd="6" destOrd="0" presId="urn:microsoft.com/office/officeart/2005/8/layout/default"/>
    <dgm:cxn modelId="{9AD4C4A0-3059-435C-BF26-6B2C91AA99BF}" type="presParOf" srcId="{769FA7DF-EFCE-419B-A3EC-C44D0B7C7D3C}" destId="{7BF22C71-0562-486C-A46A-E4D06F7884D9}" srcOrd="7" destOrd="0" presId="urn:microsoft.com/office/officeart/2005/8/layout/default"/>
    <dgm:cxn modelId="{DECF7A54-F59A-4F79-99D3-C4135D3BA40F}" type="presParOf" srcId="{769FA7DF-EFCE-419B-A3EC-C44D0B7C7D3C}" destId="{521C79E4-CDD2-49A3-9925-9894D31EC182}" srcOrd="8" destOrd="0" presId="urn:microsoft.com/office/officeart/2005/8/layout/default"/>
    <dgm:cxn modelId="{E302FE40-63C7-4D17-B5CD-FD1ADF50445A}" type="presParOf" srcId="{769FA7DF-EFCE-419B-A3EC-C44D0B7C7D3C}" destId="{FD2118C5-BA67-4D24-8D13-C5A66F8FAA48}" srcOrd="9" destOrd="0" presId="urn:microsoft.com/office/officeart/2005/8/layout/default"/>
    <dgm:cxn modelId="{8DFE0A3E-9911-4E3D-9777-32AE2CD2D29C}" type="presParOf" srcId="{769FA7DF-EFCE-419B-A3EC-C44D0B7C7D3C}" destId="{0A139B19-3233-466B-B15C-E0B82A801651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8A27A9D-25A4-4C37-B45F-FA599873357A}" type="doc">
      <dgm:prSet loTypeId="urn:microsoft.com/office/officeart/2005/8/layout/default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it-IT"/>
        </a:p>
      </dgm:t>
    </dgm:pt>
    <dgm:pt modelId="{CB02BB73-7892-4554-A6E6-363824D60CF8}">
      <dgm:prSet phldrT="[Testo]" custT="1"/>
      <dgm:spPr/>
      <dgm:t>
        <a:bodyPr/>
        <a:lstStyle/>
        <a:p>
          <a:r>
            <a:rPr lang="it-IT" sz="2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Residenza nella regione di sperimentazione</a:t>
          </a:r>
        </a:p>
      </dgm:t>
    </dgm:pt>
    <dgm:pt modelId="{B0432E35-07A4-4835-9099-137C1D07E148}" type="parTrans" cxnId="{E1B63752-5814-43F1-AECD-C76BA23DCD0A}">
      <dgm:prSet/>
      <dgm:spPr/>
      <dgm:t>
        <a:bodyPr/>
        <a:lstStyle/>
        <a:p>
          <a:endParaRPr lang="it-IT" sz="26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AA7531C-EFF0-446E-8E1D-E7DBD4D32C6B}" type="sibTrans" cxnId="{E1B63752-5814-43F1-AECD-C76BA23DCD0A}">
      <dgm:prSet/>
      <dgm:spPr/>
      <dgm:t>
        <a:bodyPr/>
        <a:lstStyle/>
        <a:p>
          <a:endParaRPr lang="it-IT" sz="26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1EBD266-483F-4BC3-B2B8-67F732B75ED2}">
      <dgm:prSet phldrT="[Testo]" custT="1"/>
      <dgm:spPr/>
      <dgm:t>
        <a:bodyPr/>
        <a:lstStyle/>
        <a:p>
          <a:r>
            <a:rPr lang="it-IT" sz="2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Famiglie monoparentali o allargate</a:t>
          </a:r>
        </a:p>
      </dgm:t>
    </dgm:pt>
    <dgm:pt modelId="{14AC353E-82FA-46D3-9F78-11D0ECADC577}" type="parTrans" cxnId="{58772FB5-2DDB-49C4-9EFD-61D8AC1E7029}">
      <dgm:prSet/>
      <dgm:spPr/>
      <dgm:t>
        <a:bodyPr/>
        <a:lstStyle/>
        <a:p>
          <a:endParaRPr lang="it-IT" sz="26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66EEEE6-9775-48CD-8B0B-EB3AB00A6326}" type="sibTrans" cxnId="{58772FB5-2DDB-49C4-9EFD-61D8AC1E7029}">
      <dgm:prSet/>
      <dgm:spPr/>
      <dgm:t>
        <a:bodyPr/>
        <a:lstStyle/>
        <a:p>
          <a:endParaRPr lang="it-IT" sz="26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8D64866-924C-46D7-9A04-0ECF28E7ACC5}">
      <dgm:prSet phldrT="[Testo]" custT="1"/>
      <dgm:spPr/>
      <dgm:t>
        <a:bodyPr/>
        <a:lstStyle/>
        <a:p>
          <a:pPr>
            <a:spcAft>
              <a:spcPts val="0"/>
            </a:spcAft>
          </a:pPr>
          <a:r>
            <a:rPr lang="it-IT" sz="2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Famiglie con </a:t>
          </a:r>
          <a:r>
            <a:rPr lang="it-IT" sz="2600" u="sng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almeno</a:t>
          </a:r>
          <a:r>
            <a:rPr lang="it-IT" sz="2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 un figlio minorenne</a:t>
          </a:r>
          <a:endParaRPr lang="it-IT" sz="26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01D01E7-6A3F-40AF-9B4F-595824FCF06D}" type="parTrans" cxnId="{90EE4E7A-9B55-4662-A1F3-C01059C26F70}">
      <dgm:prSet/>
      <dgm:spPr/>
      <dgm:t>
        <a:bodyPr/>
        <a:lstStyle/>
        <a:p>
          <a:endParaRPr lang="it-IT" sz="26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364E43C-B459-49B7-AE1E-A3554F4799EA}" type="sibTrans" cxnId="{90EE4E7A-9B55-4662-A1F3-C01059C26F70}">
      <dgm:prSet/>
      <dgm:spPr/>
      <dgm:t>
        <a:bodyPr/>
        <a:lstStyle/>
        <a:p>
          <a:endParaRPr lang="it-IT" sz="26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EC03DA5-AE57-4360-86A8-B6E892309795}">
      <dgm:prSet phldrT="[Testo]" custT="1"/>
      <dgm:spPr/>
      <dgm:t>
        <a:bodyPr/>
        <a:lstStyle/>
        <a:p>
          <a:r>
            <a:rPr lang="it-IT" sz="2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Buona condotta</a:t>
          </a:r>
        </a:p>
      </dgm:t>
    </dgm:pt>
    <dgm:pt modelId="{0C351A8A-9B75-4483-99C5-834A89FF1B3A}" type="parTrans" cxnId="{DCA30988-DB5E-4F5E-97CB-2CCE338CFCB6}">
      <dgm:prSet/>
      <dgm:spPr/>
      <dgm:t>
        <a:bodyPr/>
        <a:lstStyle/>
        <a:p>
          <a:endParaRPr lang="it-IT" sz="26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1A22F02-2741-411C-A4BA-067307CE45EF}" type="sibTrans" cxnId="{DCA30988-DB5E-4F5E-97CB-2CCE338CFCB6}">
      <dgm:prSet/>
      <dgm:spPr/>
      <dgm:t>
        <a:bodyPr/>
        <a:lstStyle/>
        <a:p>
          <a:endParaRPr lang="it-IT" sz="26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3F67F53-406D-4CCE-BC6C-5652F02FD12B}">
      <dgm:prSet phldrT="[Testo]" custT="1"/>
      <dgm:spPr/>
      <dgm:t>
        <a:bodyPr/>
        <a:lstStyle/>
        <a:p>
          <a:r>
            <a:rPr lang="it-IT" sz="2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Nessun procedimento penale in corso</a:t>
          </a:r>
          <a:endParaRPr lang="it-IT" sz="26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7F929B5-48AB-4125-9728-4789C0E5F247}" type="parTrans" cxnId="{E29858E8-7203-4D1D-8282-941463D488EA}">
      <dgm:prSet/>
      <dgm:spPr/>
      <dgm:t>
        <a:bodyPr/>
        <a:lstStyle/>
        <a:p>
          <a:endParaRPr lang="it-IT" sz="26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9B70CD1-DA3D-48E6-8098-03BB33868310}" type="sibTrans" cxnId="{E29858E8-7203-4D1D-8282-941463D488EA}">
      <dgm:prSet/>
      <dgm:spPr/>
      <dgm:t>
        <a:bodyPr/>
        <a:lstStyle/>
        <a:p>
          <a:endParaRPr lang="it-IT" sz="26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9B0659B-B409-4D7E-93F6-4D433ACB18B1}">
      <dgm:prSet custT="1"/>
      <dgm:spPr/>
      <dgm:t>
        <a:bodyPr/>
        <a:lstStyle/>
        <a:p>
          <a:r>
            <a:rPr lang="it-IT" sz="2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Stato </a:t>
          </a:r>
          <a:r>
            <a:rPr lang="it-IT" sz="26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 salute</a:t>
          </a:r>
          <a:endParaRPr lang="it-IT" sz="26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86AD754-0E58-4512-BAE8-8BBB35C4B8B1}" type="parTrans" cxnId="{BF230128-25BE-4EDA-86ED-E1F7305C570D}">
      <dgm:prSet/>
      <dgm:spPr/>
      <dgm:t>
        <a:bodyPr/>
        <a:lstStyle/>
        <a:p>
          <a:endParaRPr lang="it-IT" sz="26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A98290F-0FB0-475C-BD2D-473361A0BBCE}" type="sibTrans" cxnId="{BF230128-25BE-4EDA-86ED-E1F7305C570D}">
      <dgm:prSet/>
      <dgm:spPr/>
      <dgm:t>
        <a:bodyPr/>
        <a:lstStyle/>
        <a:p>
          <a:endParaRPr lang="it-IT" sz="26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69FA7DF-EFCE-419B-A3EC-C44D0B7C7D3C}" type="pres">
      <dgm:prSet presAssocID="{68A27A9D-25A4-4C37-B45F-FA599873357A}" presName="diagram" presStyleCnt="0">
        <dgm:presLayoutVars>
          <dgm:dir/>
          <dgm:resizeHandles val="exact"/>
        </dgm:presLayoutVars>
      </dgm:prSet>
      <dgm:spPr/>
    </dgm:pt>
    <dgm:pt modelId="{6E9C7F83-8726-4161-8639-178EC6E56461}" type="pres">
      <dgm:prSet presAssocID="{CB02BB73-7892-4554-A6E6-363824D60CF8}" presName="node" presStyleLbl="node1" presStyleIdx="0" presStyleCnt="6">
        <dgm:presLayoutVars>
          <dgm:bulletEnabled val="1"/>
        </dgm:presLayoutVars>
      </dgm:prSet>
      <dgm:spPr/>
    </dgm:pt>
    <dgm:pt modelId="{E23EEB86-5879-47DB-89F1-3D4EC400EED7}" type="pres">
      <dgm:prSet presAssocID="{4AA7531C-EFF0-446E-8E1D-E7DBD4D32C6B}" presName="sibTrans" presStyleCnt="0"/>
      <dgm:spPr/>
    </dgm:pt>
    <dgm:pt modelId="{55B49742-EA7E-4D6F-9233-B8077F4DEBCF}" type="pres">
      <dgm:prSet presAssocID="{01EBD266-483F-4BC3-B2B8-67F732B75ED2}" presName="node" presStyleLbl="node1" presStyleIdx="1" presStyleCnt="6">
        <dgm:presLayoutVars>
          <dgm:bulletEnabled val="1"/>
        </dgm:presLayoutVars>
      </dgm:prSet>
      <dgm:spPr/>
    </dgm:pt>
    <dgm:pt modelId="{B93AC432-1847-4444-8DB5-9FFDC76BC31D}" type="pres">
      <dgm:prSet presAssocID="{266EEEE6-9775-48CD-8B0B-EB3AB00A6326}" presName="sibTrans" presStyleCnt="0"/>
      <dgm:spPr/>
    </dgm:pt>
    <dgm:pt modelId="{A250E9AB-F667-4C04-B0FB-CF0308D3E917}" type="pres">
      <dgm:prSet presAssocID="{18D64866-924C-46D7-9A04-0ECF28E7ACC5}" presName="node" presStyleLbl="node1" presStyleIdx="2" presStyleCnt="6">
        <dgm:presLayoutVars>
          <dgm:bulletEnabled val="1"/>
        </dgm:presLayoutVars>
      </dgm:prSet>
      <dgm:spPr/>
    </dgm:pt>
    <dgm:pt modelId="{B8150DA9-8203-4E2F-B584-BFC1C4DB100A}" type="pres">
      <dgm:prSet presAssocID="{F364E43C-B459-49B7-AE1E-A3554F4799EA}" presName="sibTrans" presStyleCnt="0"/>
      <dgm:spPr/>
    </dgm:pt>
    <dgm:pt modelId="{594619CF-9FA3-4F6C-B026-BA2965DD41EA}" type="pres">
      <dgm:prSet presAssocID="{1EC03DA5-AE57-4360-86A8-B6E892309795}" presName="node" presStyleLbl="node1" presStyleIdx="3" presStyleCnt="6">
        <dgm:presLayoutVars>
          <dgm:bulletEnabled val="1"/>
        </dgm:presLayoutVars>
      </dgm:prSet>
      <dgm:spPr/>
    </dgm:pt>
    <dgm:pt modelId="{7BF22C71-0562-486C-A46A-E4D06F7884D9}" type="pres">
      <dgm:prSet presAssocID="{F1A22F02-2741-411C-A4BA-067307CE45EF}" presName="sibTrans" presStyleCnt="0"/>
      <dgm:spPr/>
    </dgm:pt>
    <dgm:pt modelId="{521C79E4-CDD2-49A3-9925-9894D31EC182}" type="pres">
      <dgm:prSet presAssocID="{73F67F53-406D-4CCE-BC6C-5652F02FD12B}" presName="node" presStyleLbl="node1" presStyleIdx="4" presStyleCnt="6">
        <dgm:presLayoutVars>
          <dgm:bulletEnabled val="1"/>
        </dgm:presLayoutVars>
      </dgm:prSet>
      <dgm:spPr/>
    </dgm:pt>
    <dgm:pt modelId="{FD2118C5-BA67-4D24-8D13-C5A66F8FAA48}" type="pres">
      <dgm:prSet presAssocID="{59B70CD1-DA3D-48E6-8098-03BB33868310}" presName="sibTrans" presStyleCnt="0"/>
      <dgm:spPr/>
    </dgm:pt>
    <dgm:pt modelId="{0A139B19-3233-466B-B15C-E0B82A801651}" type="pres">
      <dgm:prSet presAssocID="{F9B0659B-B409-4D7E-93F6-4D433ACB18B1}" presName="node" presStyleLbl="node1" presStyleIdx="5" presStyleCnt="6">
        <dgm:presLayoutVars>
          <dgm:bulletEnabled val="1"/>
        </dgm:presLayoutVars>
      </dgm:prSet>
      <dgm:spPr/>
    </dgm:pt>
  </dgm:ptLst>
  <dgm:cxnLst>
    <dgm:cxn modelId="{48352807-910B-48B8-8E83-53740212A9BF}" type="presOf" srcId="{CB02BB73-7892-4554-A6E6-363824D60CF8}" destId="{6E9C7F83-8726-4161-8639-178EC6E56461}" srcOrd="0" destOrd="0" presId="urn:microsoft.com/office/officeart/2005/8/layout/default"/>
    <dgm:cxn modelId="{6F0FB322-CB6A-4AB4-BDDF-A8D20C18E2E1}" type="presOf" srcId="{F9B0659B-B409-4D7E-93F6-4D433ACB18B1}" destId="{0A139B19-3233-466B-B15C-E0B82A801651}" srcOrd="0" destOrd="0" presId="urn:microsoft.com/office/officeart/2005/8/layout/default"/>
    <dgm:cxn modelId="{BF230128-25BE-4EDA-86ED-E1F7305C570D}" srcId="{68A27A9D-25A4-4C37-B45F-FA599873357A}" destId="{F9B0659B-B409-4D7E-93F6-4D433ACB18B1}" srcOrd="5" destOrd="0" parTransId="{A86AD754-0E58-4512-BAE8-8BBB35C4B8B1}" sibTransId="{7A98290F-0FB0-475C-BD2D-473361A0BBCE}"/>
    <dgm:cxn modelId="{92E20E2D-1A23-4C8D-BA92-F1ECFCE76186}" type="presOf" srcId="{01EBD266-483F-4BC3-B2B8-67F732B75ED2}" destId="{55B49742-EA7E-4D6F-9233-B8077F4DEBCF}" srcOrd="0" destOrd="0" presId="urn:microsoft.com/office/officeart/2005/8/layout/default"/>
    <dgm:cxn modelId="{469C2D5B-BF22-4E85-B829-AD00BCC2314A}" type="presOf" srcId="{68A27A9D-25A4-4C37-B45F-FA599873357A}" destId="{769FA7DF-EFCE-419B-A3EC-C44D0B7C7D3C}" srcOrd="0" destOrd="0" presId="urn:microsoft.com/office/officeart/2005/8/layout/default"/>
    <dgm:cxn modelId="{E1B63752-5814-43F1-AECD-C76BA23DCD0A}" srcId="{68A27A9D-25A4-4C37-B45F-FA599873357A}" destId="{CB02BB73-7892-4554-A6E6-363824D60CF8}" srcOrd="0" destOrd="0" parTransId="{B0432E35-07A4-4835-9099-137C1D07E148}" sibTransId="{4AA7531C-EFF0-446E-8E1D-E7DBD4D32C6B}"/>
    <dgm:cxn modelId="{A98D3056-8450-4CF4-A6ED-6F201A9AEB4D}" type="presOf" srcId="{1EC03DA5-AE57-4360-86A8-B6E892309795}" destId="{594619CF-9FA3-4F6C-B026-BA2965DD41EA}" srcOrd="0" destOrd="0" presId="urn:microsoft.com/office/officeart/2005/8/layout/default"/>
    <dgm:cxn modelId="{CDD34F79-0A1A-4A2F-94DB-F9DBD56A6513}" type="presOf" srcId="{73F67F53-406D-4CCE-BC6C-5652F02FD12B}" destId="{521C79E4-CDD2-49A3-9925-9894D31EC182}" srcOrd="0" destOrd="0" presId="urn:microsoft.com/office/officeart/2005/8/layout/default"/>
    <dgm:cxn modelId="{90EE4E7A-9B55-4662-A1F3-C01059C26F70}" srcId="{68A27A9D-25A4-4C37-B45F-FA599873357A}" destId="{18D64866-924C-46D7-9A04-0ECF28E7ACC5}" srcOrd="2" destOrd="0" parTransId="{901D01E7-6A3F-40AF-9B4F-595824FCF06D}" sibTransId="{F364E43C-B459-49B7-AE1E-A3554F4799EA}"/>
    <dgm:cxn modelId="{DCA30988-DB5E-4F5E-97CB-2CCE338CFCB6}" srcId="{68A27A9D-25A4-4C37-B45F-FA599873357A}" destId="{1EC03DA5-AE57-4360-86A8-B6E892309795}" srcOrd="3" destOrd="0" parTransId="{0C351A8A-9B75-4483-99C5-834A89FF1B3A}" sibTransId="{F1A22F02-2741-411C-A4BA-067307CE45EF}"/>
    <dgm:cxn modelId="{A74DD595-C9E0-4BD9-8269-8FB036437B7A}" type="presOf" srcId="{18D64866-924C-46D7-9A04-0ECF28E7ACC5}" destId="{A250E9AB-F667-4C04-B0FB-CF0308D3E917}" srcOrd="0" destOrd="0" presId="urn:microsoft.com/office/officeart/2005/8/layout/default"/>
    <dgm:cxn modelId="{58772FB5-2DDB-49C4-9EFD-61D8AC1E7029}" srcId="{68A27A9D-25A4-4C37-B45F-FA599873357A}" destId="{01EBD266-483F-4BC3-B2B8-67F732B75ED2}" srcOrd="1" destOrd="0" parTransId="{14AC353E-82FA-46D3-9F78-11D0ECADC577}" sibTransId="{266EEEE6-9775-48CD-8B0B-EB3AB00A6326}"/>
    <dgm:cxn modelId="{E29858E8-7203-4D1D-8282-941463D488EA}" srcId="{68A27A9D-25A4-4C37-B45F-FA599873357A}" destId="{73F67F53-406D-4CCE-BC6C-5652F02FD12B}" srcOrd="4" destOrd="0" parTransId="{E7F929B5-48AB-4125-9728-4789C0E5F247}" sibTransId="{59B70CD1-DA3D-48E6-8098-03BB33868310}"/>
    <dgm:cxn modelId="{19F938EA-2D5F-4FEF-8B26-9D630FC5AA24}" type="presParOf" srcId="{769FA7DF-EFCE-419B-A3EC-C44D0B7C7D3C}" destId="{6E9C7F83-8726-4161-8639-178EC6E56461}" srcOrd="0" destOrd="0" presId="urn:microsoft.com/office/officeart/2005/8/layout/default"/>
    <dgm:cxn modelId="{ECE633FD-B68C-476F-9CE9-BD1524277ADA}" type="presParOf" srcId="{769FA7DF-EFCE-419B-A3EC-C44D0B7C7D3C}" destId="{E23EEB86-5879-47DB-89F1-3D4EC400EED7}" srcOrd="1" destOrd="0" presId="urn:microsoft.com/office/officeart/2005/8/layout/default"/>
    <dgm:cxn modelId="{EF0267CC-80F8-4481-A1E3-33061F3AAE6E}" type="presParOf" srcId="{769FA7DF-EFCE-419B-A3EC-C44D0B7C7D3C}" destId="{55B49742-EA7E-4D6F-9233-B8077F4DEBCF}" srcOrd="2" destOrd="0" presId="urn:microsoft.com/office/officeart/2005/8/layout/default"/>
    <dgm:cxn modelId="{4EB309CD-8C4B-4F60-8DEB-AC9EE1E216D0}" type="presParOf" srcId="{769FA7DF-EFCE-419B-A3EC-C44D0B7C7D3C}" destId="{B93AC432-1847-4444-8DB5-9FFDC76BC31D}" srcOrd="3" destOrd="0" presId="urn:microsoft.com/office/officeart/2005/8/layout/default"/>
    <dgm:cxn modelId="{676EAC56-CBF5-4AB7-83A3-2EF15CCBCCB5}" type="presParOf" srcId="{769FA7DF-EFCE-419B-A3EC-C44D0B7C7D3C}" destId="{A250E9AB-F667-4C04-B0FB-CF0308D3E917}" srcOrd="4" destOrd="0" presId="urn:microsoft.com/office/officeart/2005/8/layout/default"/>
    <dgm:cxn modelId="{B3EAC018-A7C8-4648-AB50-313EC859291A}" type="presParOf" srcId="{769FA7DF-EFCE-419B-A3EC-C44D0B7C7D3C}" destId="{B8150DA9-8203-4E2F-B584-BFC1C4DB100A}" srcOrd="5" destOrd="0" presId="urn:microsoft.com/office/officeart/2005/8/layout/default"/>
    <dgm:cxn modelId="{018B88C4-BF84-4BF9-AD0C-609C31BBCF18}" type="presParOf" srcId="{769FA7DF-EFCE-419B-A3EC-C44D0B7C7D3C}" destId="{594619CF-9FA3-4F6C-B026-BA2965DD41EA}" srcOrd="6" destOrd="0" presId="urn:microsoft.com/office/officeart/2005/8/layout/default"/>
    <dgm:cxn modelId="{9AD4C4A0-3059-435C-BF26-6B2C91AA99BF}" type="presParOf" srcId="{769FA7DF-EFCE-419B-A3EC-C44D0B7C7D3C}" destId="{7BF22C71-0562-486C-A46A-E4D06F7884D9}" srcOrd="7" destOrd="0" presId="urn:microsoft.com/office/officeart/2005/8/layout/default"/>
    <dgm:cxn modelId="{DECF7A54-F59A-4F79-99D3-C4135D3BA40F}" type="presParOf" srcId="{769FA7DF-EFCE-419B-A3EC-C44D0B7C7D3C}" destId="{521C79E4-CDD2-49A3-9925-9894D31EC182}" srcOrd="8" destOrd="0" presId="urn:microsoft.com/office/officeart/2005/8/layout/default"/>
    <dgm:cxn modelId="{E302FE40-63C7-4D17-B5CD-FD1ADF50445A}" type="presParOf" srcId="{769FA7DF-EFCE-419B-A3EC-C44D0B7C7D3C}" destId="{FD2118C5-BA67-4D24-8D13-C5A66F8FAA48}" srcOrd="9" destOrd="0" presId="urn:microsoft.com/office/officeart/2005/8/layout/default"/>
    <dgm:cxn modelId="{8DFE0A3E-9911-4E3D-9777-32AE2CD2D29C}" type="presParOf" srcId="{769FA7DF-EFCE-419B-A3EC-C44D0B7C7D3C}" destId="{0A139B19-3233-466B-B15C-E0B82A801651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D3644B8-FC05-4810-9F13-BCA2B44BFB6C}" type="doc">
      <dgm:prSet loTypeId="urn:microsoft.com/office/officeart/2005/8/layout/cycle2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it-CH"/>
        </a:p>
      </dgm:t>
    </dgm:pt>
    <dgm:pt modelId="{1B75C7BB-873C-45EE-8D0F-5F19E39549C5}">
      <dgm:prSet phldrT="[Testo]"/>
      <dgm:spPr/>
      <dgm:t>
        <a:bodyPr/>
        <a:lstStyle/>
        <a:p>
          <a:r>
            <a:rPr lang="it-CH" dirty="0"/>
            <a:t>Incontro</a:t>
          </a:r>
        </a:p>
      </dgm:t>
    </dgm:pt>
    <dgm:pt modelId="{C17D26CF-3879-4CC9-8F81-904F29DA4F40}" type="parTrans" cxnId="{C9F4D825-4502-4E5A-9F12-EA3236B939C5}">
      <dgm:prSet/>
      <dgm:spPr/>
      <dgm:t>
        <a:bodyPr/>
        <a:lstStyle/>
        <a:p>
          <a:endParaRPr lang="it-CH"/>
        </a:p>
      </dgm:t>
    </dgm:pt>
    <dgm:pt modelId="{B9359D0E-C392-4EA9-BDA7-D15249DAF11A}" type="sibTrans" cxnId="{C9F4D825-4502-4E5A-9F12-EA3236B939C5}">
      <dgm:prSet/>
      <dgm:spPr/>
      <dgm:t>
        <a:bodyPr/>
        <a:lstStyle/>
        <a:p>
          <a:endParaRPr lang="it-CH"/>
        </a:p>
      </dgm:t>
    </dgm:pt>
    <dgm:pt modelId="{E484D88F-D6A3-42C7-B653-4C9168176182}">
      <dgm:prSet phldrT="[Testo]"/>
      <dgm:spPr/>
      <dgm:t>
        <a:bodyPr/>
        <a:lstStyle/>
        <a:p>
          <a:r>
            <a:rPr lang="it-CH" dirty="0"/>
            <a:t>Confronto</a:t>
          </a:r>
        </a:p>
      </dgm:t>
    </dgm:pt>
    <dgm:pt modelId="{178EB3BE-BE60-4DC0-B648-638AC829EBC9}" type="parTrans" cxnId="{621E4B84-5EDB-4433-9BBF-01CD2FD8FBFC}">
      <dgm:prSet/>
      <dgm:spPr/>
      <dgm:t>
        <a:bodyPr/>
        <a:lstStyle/>
        <a:p>
          <a:endParaRPr lang="it-CH"/>
        </a:p>
      </dgm:t>
    </dgm:pt>
    <dgm:pt modelId="{1B826492-EABC-4246-88FB-6AFC0B30376A}" type="sibTrans" cxnId="{621E4B84-5EDB-4433-9BBF-01CD2FD8FBFC}">
      <dgm:prSet/>
      <dgm:spPr/>
      <dgm:t>
        <a:bodyPr/>
        <a:lstStyle/>
        <a:p>
          <a:endParaRPr lang="it-CH"/>
        </a:p>
      </dgm:t>
    </dgm:pt>
    <dgm:pt modelId="{E7467B02-C432-4E9D-B782-8CDBF22A8BB5}">
      <dgm:prSet phldrT="[Testo]"/>
      <dgm:spPr/>
      <dgm:t>
        <a:bodyPr/>
        <a:lstStyle/>
        <a:p>
          <a:r>
            <a:rPr lang="it-CH" dirty="0"/>
            <a:t>Relazione</a:t>
          </a:r>
        </a:p>
      </dgm:t>
    </dgm:pt>
    <dgm:pt modelId="{F9F868EB-A063-4726-948B-99F37FCD7E83}" type="parTrans" cxnId="{50770C1B-2206-43FE-8274-D8A8112AD109}">
      <dgm:prSet/>
      <dgm:spPr/>
      <dgm:t>
        <a:bodyPr/>
        <a:lstStyle/>
        <a:p>
          <a:endParaRPr lang="it-CH"/>
        </a:p>
      </dgm:t>
    </dgm:pt>
    <dgm:pt modelId="{E19FB129-778A-4233-87C9-A560708F4E75}" type="sibTrans" cxnId="{50770C1B-2206-43FE-8274-D8A8112AD109}">
      <dgm:prSet/>
      <dgm:spPr/>
      <dgm:t>
        <a:bodyPr/>
        <a:lstStyle/>
        <a:p>
          <a:endParaRPr lang="it-CH"/>
        </a:p>
      </dgm:t>
    </dgm:pt>
    <dgm:pt modelId="{BCA1F92F-2ECF-46A0-B031-AC5BF3E0A776}">
      <dgm:prSet phldrT="[Testo]"/>
      <dgm:spPr/>
      <dgm:t>
        <a:bodyPr/>
        <a:lstStyle/>
        <a:p>
          <a:r>
            <a:rPr lang="it-CH" dirty="0"/>
            <a:t>Diversità</a:t>
          </a:r>
        </a:p>
      </dgm:t>
    </dgm:pt>
    <dgm:pt modelId="{92DF7ECC-E88D-47AE-B429-E99651D01BFA}" type="parTrans" cxnId="{345460DC-C126-4DF5-B401-1089E5C74DAF}">
      <dgm:prSet/>
      <dgm:spPr/>
      <dgm:t>
        <a:bodyPr/>
        <a:lstStyle/>
        <a:p>
          <a:endParaRPr lang="it-CH"/>
        </a:p>
      </dgm:t>
    </dgm:pt>
    <dgm:pt modelId="{65D3C0D8-5773-4DCA-B69F-3EF169BADAA6}" type="sibTrans" cxnId="{345460DC-C126-4DF5-B401-1089E5C74DAF}">
      <dgm:prSet/>
      <dgm:spPr/>
      <dgm:t>
        <a:bodyPr/>
        <a:lstStyle/>
        <a:p>
          <a:endParaRPr lang="it-CH"/>
        </a:p>
      </dgm:t>
    </dgm:pt>
    <dgm:pt modelId="{75F3D961-7C46-4689-AE92-46ED39DF24B0}">
      <dgm:prSet phldrT="[Testo]"/>
      <dgm:spPr/>
      <dgm:t>
        <a:bodyPr/>
        <a:lstStyle/>
        <a:p>
          <a:r>
            <a:rPr lang="it-CH" dirty="0"/>
            <a:t>Crescita</a:t>
          </a:r>
        </a:p>
      </dgm:t>
    </dgm:pt>
    <dgm:pt modelId="{DB17042A-CDC3-492E-966D-E10033BE5D08}" type="parTrans" cxnId="{BAF5F04E-39BD-4CF3-91BD-032FFB228E3E}">
      <dgm:prSet/>
      <dgm:spPr/>
      <dgm:t>
        <a:bodyPr/>
        <a:lstStyle/>
        <a:p>
          <a:endParaRPr lang="it-CH"/>
        </a:p>
      </dgm:t>
    </dgm:pt>
    <dgm:pt modelId="{1D4F84E0-E664-4A15-AFD4-7BA1F8FF85C1}" type="sibTrans" cxnId="{BAF5F04E-39BD-4CF3-91BD-032FFB228E3E}">
      <dgm:prSet/>
      <dgm:spPr/>
      <dgm:t>
        <a:bodyPr/>
        <a:lstStyle/>
        <a:p>
          <a:endParaRPr lang="it-CH"/>
        </a:p>
      </dgm:t>
    </dgm:pt>
    <dgm:pt modelId="{BA23C7B3-8D7E-4140-B6EF-DA49ABCB5C42}" type="pres">
      <dgm:prSet presAssocID="{6D3644B8-FC05-4810-9F13-BCA2B44BFB6C}" presName="cycle" presStyleCnt="0">
        <dgm:presLayoutVars>
          <dgm:dir/>
          <dgm:resizeHandles val="exact"/>
        </dgm:presLayoutVars>
      </dgm:prSet>
      <dgm:spPr/>
    </dgm:pt>
    <dgm:pt modelId="{76413441-FD99-4169-95A0-8FDEA8BFCBD4}" type="pres">
      <dgm:prSet presAssocID="{1B75C7BB-873C-45EE-8D0F-5F19E39549C5}" presName="node" presStyleLbl="node1" presStyleIdx="0" presStyleCnt="5">
        <dgm:presLayoutVars>
          <dgm:bulletEnabled val="1"/>
        </dgm:presLayoutVars>
      </dgm:prSet>
      <dgm:spPr/>
    </dgm:pt>
    <dgm:pt modelId="{A71DB9FE-CE10-4C6E-9B15-F1E6C7A923DD}" type="pres">
      <dgm:prSet presAssocID="{B9359D0E-C392-4EA9-BDA7-D15249DAF11A}" presName="sibTrans" presStyleLbl="sibTrans2D1" presStyleIdx="0" presStyleCnt="5"/>
      <dgm:spPr/>
    </dgm:pt>
    <dgm:pt modelId="{D3BA7703-14CA-412B-8B5D-FFE2A65A57A6}" type="pres">
      <dgm:prSet presAssocID="{B9359D0E-C392-4EA9-BDA7-D15249DAF11A}" presName="connectorText" presStyleLbl="sibTrans2D1" presStyleIdx="0" presStyleCnt="5"/>
      <dgm:spPr/>
    </dgm:pt>
    <dgm:pt modelId="{D2227946-555E-4A79-823C-778976110C05}" type="pres">
      <dgm:prSet presAssocID="{E484D88F-D6A3-42C7-B653-4C9168176182}" presName="node" presStyleLbl="node1" presStyleIdx="1" presStyleCnt="5">
        <dgm:presLayoutVars>
          <dgm:bulletEnabled val="1"/>
        </dgm:presLayoutVars>
      </dgm:prSet>
      <dgm:spPr/>
    </dgm:pt>
    <dgm:pt modelId="{9E4AB690-84C6-4D9E-B783-8C57C9098FA7}" type="pres">
      <dgm:prSet presAssocID="{1B826492-EABC-4246-88FB-6AFC0B30376A}" presName="sibTrans" presStyleLbl="sibTrans2D1" presStyleIdx="1" presStyleCnt="5"/>
      <dgm:spPr/>
    </dgm:pt>
    <dgm:pt modelId="{2B0F909F-9EBA-4F13-980D-77F5E2D4A585}" type="pres">
      <dgm:prSet presAssocID="{1B826492-EABC-4246-88FB-6AFC0B30376A}" presName="connectorText" presStyleLbl="sibTrans2D1" presStyleIdx="1" presStyleCnt="5"/>
      <dgm:spPr/>
    </dgm:pt>
    <dgm:pt modelId="{55BE38C1-58AC-4346-90DD-C8E62B92DDF1}" type="pres">
      <dgm:prSet presAssocID="{E7467B02-C432-4E9D-B782-8CDBF22A8BB5}" presName="node" presStyleLbl="node1" presStyleIdx="2" presStyleCnt="5">
        <dgm:presLayoutVars>
          <dgm:bulletEnabled val="1"/>
        </dgm:presLayoutVars>
      </dgm:prSet>
      <dgm:spPr/>
    </dgm:pt>
    <dgm:pt modelId="{2E1BC199-30C6-46D0-AEA3-04CF1182DC22}" type="pres">
      <dgm:prSet presAssocID="{E19FB129-778A-4233-87C9-A560708F4E75}" presName="sibTrans" presStyleLbl="sibTrans2D1" presStyleIdx="2" presStyleCnt="5"/>
      <dgm:spPr/>
    </dgm:pt>
    <dgm:pt modelId="{7A34F66C-5D97-4D4C-828B-8DC966DE3D80}" type="pres">
      <dgm:prSet presAssocID="{E19FB129-778A-4233-87C9-A560708F4E75}" presName="connectorText" presStyleLbl="sibTrans2D1" presStyleIdx="2" presStyleCnt="5"/>
      <dgm:spPr/>
    </dgm:pt>
    <dgm:pt modelId="{6DB92FEC-2BDB-4C2E-94C2-0A67D3D022D0}" type="pres">
      <dgm:prSet presAssocID="{BCA1F92F-2ECF-46A0-B031-AC5BF3E0A776}" presName="node" presStyleLbl="node1" presStyleIdx="3" presStyleCnt="5">
        <dgm:presLayoutVars>
          <dgm:bulletEnabled val="1"/>
        </dgm:presLayoutVars>
      </dgm:prSet>
      <dgm:spPr/>
    </dgm:pt>
    <dgm:pt modelId="{D452885D-5A46-434C-9BE4-020872BA5B56}" type="pres">
      <dgm:prSet presAssocID="{65D3C0D8-5773-4DCA-B69F-3EF169BADAA6}" presName="sibTrans" presStyleLbl="sibTrans2D1" presStyleIdx="3" presStyleCnt="5"/>
      <dgm:spPr/>
    </dgm:pt>
    <dgm:pt modelId="{7C7C8E12-BD72-4183-B949-BA7E9F17C28C}" type="pres">
      <dgm:prSet presAssocID="{65D3C0D8-5773-4DCA-B69F-3EF169BADAA6}" presName="connectorText" presStyleLbl="sibTrans2D1" presStyleIdx="3" presStyleCnt="5"/>
      <dgm:spPr/>
    </dgm:pt>
    <dgm:pt modelId="{0E6474FC-3605-4D19-ABCC-0CD2D15DC161}" type="pres">
      <dgm:prSet presAssocID="{75F3D961-7C46-4689-AE92-46ED39DF24B0}" presName="node" presStyleLbl="node1" presStyleIdx="4" presStyleCnt="5">
        <dgm:presLayoutVars>
          <dgm:bulletEnabled val="1"/>
        </dgm:presLayoutVars>
      </dgm:prSet>
      <dgm:spPr/>
    </dgm:pt>
    <dgm:pt modelId="{E0E3E935-9D7E-4B27-8717-0571DEC74340}" type="pres">
      <dgm:prSet presAssocID="{1D4F84E0-E664-4A15-AFD4-7BA1F8FF85C1}" presName="sibTrans" presStyleLbl="sibTrans2D1" presStyleIdx="4" presStyleCnt="5"/>
      <dgm:spPr/>
    </dgm:pt>
    <dgm:pt modelId="{E26F3C79-E5E8-4238-8862-F172682DE99E}" type="pres">
      <dgm:prSet presAssocID="{1D4F84E0-E664-4A15-AFD4-7BA1F8FF85C1}" presName="connectorText" presStyleLbl="sibTrans2D1" presStyleIdx="4" presStyleCnt="5"/>
      <dgm:spPr/>
    </dgm:pt>
  </dgm:ptLst>
  <dgm:cxnLst>
    <dgm:cxn modelId="{31817001-3642-4B5E-8830-E03166202801}" type="presOf" srcId="{1D4F84E0-E664-4A15-AFD4-7BA1F8FF85C1}" destId="{E0E3E935-9D7E-4B27-8717-0571DEC74340}" srcOrd="0" destOrd="0" presId="urn:microsoft.com/office/officeart/2005/8/layout/cycle2"/>
    <dgm:cxn modelId="{50770C1B-2206-43FE-8274-D8A8112AD109}" srcId="{6D3644B8-FC05-4810-9F13-BCA2B44BFB6C}" destId="{E7467B02-C432-4E9D-B782-8CDBF22A8BB5}" srcOrd="2" destOrd="0" parTransId="{F9F868EB-A063-4726-948B-99F37FCD7E83}" sibTransId="{E19FB129-778A-4233-87C9-A560708F4E75}"/>
    <dgm:cxn modelId="{4323761B-FE18-474C-861A-26A3C25B2B06}" type="presOf" srcId="{E19FB129-778A-4233-87C9-A560708F4E75}" destId="{2E1BC199-30C6-46D0-AEA3-04CF1182DC22}" srcOrd="0" destOrd="0" presId="urn:microsoft.com/office/officeart/2005/8/layout/cycle2"/>
    <dgm:cxn modelId="{73F2161C-CAA3-4179-A4FA-41169DD352BF}" type="presOf" srcId="{E19FB129-778A-4233-87C9-A560708F4E75}" destId="{7A34F66C-5D97-4D4C-828B-8DC966DE3D80}" srcOrd="1" destOrd="0" presId="urn:microsoft.com/office/officeart/2005/8/layout/cycle2"/>
    <dgm:cxn modelId="{C9F4D825-4502-4E5A-9F12-EA3236B939C5}" srcId="{6D3644B8-FC05-4810-9F13-BCA2B44BFB6C}" destId="{1B75C7BB-873C-45EE-8D0F-5F19E39549C5}" srcOrd="0" destOrd="0" parTransId="{C17D26CF-3879-4CC9-8F81-904F29DA4F40}" sibTransId="{B9359D0E-C392-4EA9-BDA7-D15249DAF11A}"/>
    <dgm:cxn modelId="{92830D2C-D810-43F8-A141-52BBC7072B72}" type="presOf" srcId="{E484D88F-D6A3-42C7-B653-4C9168176182}" destId="{D2227946-555E-4A79-823C-778976110C05}" srcOrd="0" destOrd="0" presId="urn:microsoft.com/office/officeart/2005/8/layout/cycle2"/>
    <dgm:cxn modelId="{FD4E5B36-E665-482C-A1FA-700758C2094A}" type="presOf" srcId="{BCA1F92F-2ECF-46A0-B031-AC5BF3E0A776}" destId="{6DB92FEC-2BDB-4C2E-94C2-0A67D3D022D0}" srcOrd="0" destOrd="0" presId="urn:microsoft.com/office/officeart/2005/8/layout/cycle2"/>
    <dgm:cxn modelId="{5D1FA538-FD94-4A20-8A8C-635AE87F0888}" type="presOf" srcId="{1B826492-EABC-4246-88FB-6AFC0B30376A}" destId="{9E4AB690-84C6-4D9E-B783-8C57C9098FA7}" srcOrd="0" destOrd="0" presId="urn:microsoft.com/office/officeart/2005/8/layout/cycle2"/>
    <dgm:cxn modelId="{5ADB5F46-A861-4BB1-89BE-3267319629A4}" type="presOf" srcId="{65D3C0D8-5773-4DCA-B69F-3EF169BADAA6}" destId="{D452885D-5A46-434C-9BE4-020872BA5B56}" srcOrd="0" destOrd="0" presId="urn:microsoft.com/office/officeart/2005/8/layout/cycle2"/>
    <dgm:cxn modelId="{BAF5F04E-39BD-4CF3-91BD-032FFB228E3E}" srcId="{6D3644B8-FC05-4810-9F13-BCA2B44BFB6C}" destId="{75F3D961-7C46-4689-AE92-46ED39DF24B0}" srcOrd="4" destOrd="0" parTransId="{DB17042A-CDC3-492E-966D-E10033BE5D08}" sibTransId="{1D4F84E0-E664-4A15-AFD4-7BA1F8FF85C1}"/>
    <dgm:cxn modelId="{38C70884-322C-4910-8373-569A07EF27C6}" type="presOf" srcId="{1B75C7BB-873C-45EE-8D0F-5F19E39549C5}" destId="{76413441-FD99-4169-95A0-8FDEA8BFCBD4}" srcOrd="0" destOrd="0" presId="urn:microsoft.com/office/officeart/2005/8/layout/cycle2"/>
    <dgm:cxn modelId="{621E4B84-5EDB-4433-9BBF-01CD2FD8FBFC}" srcId="{6D3644B8-FC05-4810-9F13-BCA2B44BFB6C}" destId="{E484D88F-D6A3-42C7-B653-4C9168176182}" srcOrd="1" destOrd="0" parTransId="{178EB3BE-BE60-4DC0-B648-638AC829EBC9}" sibTransId="{1B826492-EABC-4246-88FB-6AFC0B30376A}"/>
    <dgm:cxn modelId="{6439F788-F3EE-4490-8FCA-66CD7A7FAAF9}" type="presOf" srcId="{E7467B02-C432-4E9D-B782-8CDBF22A8BB5}" destId="{55BE38C1-58AC-4346-90DD-C8E62B92DDF1}" srcOrd="0" destOrd="0" presId="urn:microsoft.com/office/officeart/2005/8/layout/cycle2"/>
    <dgm:cxn modelId="{AF69308D-AFD3-4DEA-90F2-FF8C9947FB9E}" type="presOf" srcId="{65D3C0D8-5773-4DCA-B69F-3EF169BADAA6}" destId="{7C7C8E12-BD72-4183-B949-BA7E9F17C28C}" srcOrd="1" destOrd="0" presId="urn:microsoft.com/office/officeart/2005/8/layout/cycle2"/>
    <dgm:cxn modelId="{15963C97-CB3E-4C74-97D2-18ADA0B91F62}" type="presOf" srcId="{B9359D0E-C392-4EA9-BDA7-D15249DAF11A}" destId="{A71DB9FE-CE10-4C6E-9B15-F1E6C7A923DD}" srcOrd="0" destOrd="0" presId="urn:microsoft.com/office/officeart/2005/8/layout/cycle2"/>
    <dgm:cxn modelId="{2A89E0B7-C4BF-4932-B0A4-1F66CCDB4C78}" type="presOf" srcId="{B9359D0E-C392-4EA9-BDA7-D15249DAF11A}" destId="{D3BA7703-14CA-412B-8B5D-FFE2A65A57A6}" srcOrd="1" destOrd="0" presId="urn:microsoft.com/office/officeart/2005/8/layout/cycle2"/>
    <dgm:cxn modelId="{744FEDBE-C41F-4218-8D82-1FE48FA89D1D}" type="presOf" srcId="{6D3644B8-FC05-4810-9F13-BCA2B44BFB6C}" destId="{BA23C7B3-8D7E-4140-B6EF-DA49ABCB5C42}" srcOrd="0" destOrd="0" presId="urn:microsoft.com/office/officeart/2005/8/layout/cycle2"/>
    <dgm:cxn modelId="{FAE556C4-2DE5-45DD-B1B0-434B506B8426}" type="presOf" srcId="{1D4F84E0-E664-4A15-AFD4-7BA1F8FF85C1}" destId="{E26F3C79-E5E8-4238-8862-F172682DE99E}" srcOrd="1" destOrd="0" presId="urn:microsoft.com/office/officeart/2005/8/layout/cycle2"/>
    <dgm:cxn modelId="{345460DC-C126-4DF5-B401-1089E5C74DAF}" srcId="{6D3644B8-FC05-4810-9F13-BCA2B44BFB6C}" destId="{BCA1F92F-2ECF-46A0-B031-AC5BF3E0A776}" srcOrd="3" destOrd="0" parTransId="{92DF7ECC-E88D-47AE-B429-E99651D01BFA}" sibTransId="{65D3C0D8-5773-4DCA-B69F-3EF169BADAA6}"/>
    <dgm:cxn modelId="{EE028CE3-312D-4B59-9DB7-DC86F097EC2F}" type="presOf" srcId="{1B826492-EABC-4246-88FB-6AFC0B30376A}" destId="{2B0F909F-9EBA-4F13-980D-77F5E2D4A585}" srcOrd="1" destOrd="0" presId="urn:microsoft.com/office/officeart/2005/8/layout/cycle2"/>
    <dgm:cxn modelId="{E993ABF5-B27F-49A5-96AA-7CD13D2242B4}" type="presOf" srcId="{75F3D961-7C46-4689-AE92-46ED39DF24B0}" destId="{0E6474FC-3605-4D19-ABCC-0CD2D15DC161}" srcOrd="0" destOrd="0" presId="urn:microsoft.com/office/officeart/2005/8/layout/cycle2"/>
    <dgm:cxn modelId="{D206876F-9803-42CC-B1D9-133979622E11}" type="presParOf" srcId="{BA23C7B3-8D7E-4140-B6EF-DA49ABCB5C42}" destId="{76413441-FD99-4169-95A0-8FDEA8BFCBD4}" srcOrd="0" destOrd="0" presId="urn:microsoft.com/office/officeart/2005/8/layout/cycle2"/>
    <dgm:cxn modelId="{44EFA69F-AB62-4ABF-8A0D-1D355F644B51}" type="presParOf" srcId="{BA23C7B3-8D7E-4140-B6EF-DA49ABCB5C42}" destId="{A71DB9FE-CE10-4C6E-9B15-F1E6C7A923DD}" srcOrd="1" destOrd="0" presId="urn:microsoft.com/office/officeart/2005/8/layout/cycle2"/>
    <dgm:cxn modelId="{4B02BA2B-4364-4B0F-A5A8-87172D227225}" type="presParOf" srcId="{A71DB9FE-CE10-4C6E-9B15-F1E6C7A923DD}" destId="{D3BA7703-14CA-412B-8B5D-FFE2A65A57A6}" srcOrd="0" destOrd="0" presId="urn:microsoft.com/office/officeart/2005/8/layout/cycle2"/>
    <dgm:cxn modelId="{00F01FA7-0664-475E-AA4A-5F5BDC02BBA7}" type="presParOf" srcId="{BA23C7B3-8D7E-4140-B6EF-DA49ABCB5C42}" destId="{D2227946-555E-4A79-823C-778976110C05}" srcOrd="2" destOrd="0" presId="urn:microsoft.com/office/officeart/2005/8/layout/cycle2"/>
    <dgm:cxn modelId="{629187C5-8CF3-473B-820B-79AAC10C4A8B}" type="presParOf" srcId="{BA23C7B3-8D7E-4140-B6EF-DA49ABCB5C42}" destId="{9E4AB690-84C6-4D9E-B783-8C57C9098FA7}" srcOrd="3" destOrd="0" presId="urn:microsoft.com/office/officeart/2005/8/layout/cycle2"/>
    <dgm:cxn modelId="{23CC0CE5-A5DD-4938-AD1C-E23B6435636F}" type="presParOf" srcId="{9E4AB690-84C6-4D9E-B783-8C57C9098FA7}" destId="{2B0F909F-9EBA-4F13-980D-77F5E2D4A585}" srcOrd="0" destOrd="0" presId="urn:microsoft.com/office/officeart/2005/8/layout/cycle2"/>
    <dgm:cxn modelId="{CE251A92-C2C0-4E96-B6FE-B91A80324795}" type="presParOf" srcId="{BA23C7B3-8D7E-4140-B6EF-DA49ABCB5C42}" destId="{55BE38C1-58AC-4346-90DD-C8E62B92DDF1}" srcOrd="4" destOrd="0" presId="urn:microsoft.com/office/officeart/2005/8/layout/cycle2"/>
    <dgm:cxn modelId="{8898CEC6-0D78-4CF5-8ADF-E99E9AD3BF25}" type="presParOf" srcId="{BA23C7B3-8D7E-4140-B6EF-DA49ABCB5C42}" destId="{2E1BC199-30C6-46D0-AEA3-04CF1182DC22}" srcOrd="5" destOrd="0" presId="urn:microsoft.com/office/officeart/2005/8/layout/cycle2"/>
    <dgm:cxn modelId="{A703AC0F-5D8C-451D-B03E-555D43F5B712}" type="presParOf" srcId="{2E1BC199-30C6-46D0-AEA3-04CF1182DC22}" destId="{7A34F66C-5D97-4D4C-828B-8DC966DE3D80}" srcOrd="0" destOrd="0" presId="urn:microsoft.com/office/officeart/2005/8/layout/cycle2"/>
    <dgm:cxn modelId="{7861372C-EB21-4DA1-851A-C7E91D1ABB42}" type="presParOf" srcId="{BA23C7B3-8D7E-4140-B6EF-DA49ABCB5C42}" destId="{6DB92FEC-2BDB-4C2E-94C2-0A67D3D022D0}" srcOrd="6" destOrd="0" presId="urn:microsoft.com/office/officeart/2005/8/layout/cycle2"/>
    <dgm:cxn modelId="{6E467F07-F710-4C22-8241-A30B309A4247}" type="presParOf" srcId="{BA23C7B3-8D7E-4140-B6EF-DA49ABCB5C42}" destId="{D452885D-5A46-434C-9BE4-020872BA5B56}" srcOrd="7" destOrd="0" presId="urn:microsoft.com/office/officeart/2005/8/layout/cycle2"/>
    <dgm:cxn modelId="{B47E27B0-1176-4B02-B6ED-2ECA96F39607}" type="presParOf" srcId="{D452885D-5A46-434C-9BE4-020872BA5B56}" destId="{7C7C8E12-BD72-4183-B949-BA7E9F17C28C}" srcOrd="0" destOrd="0" presId="urn:microsoft.com/office/officeart/2005/8/layout/cycle2"/>
    <dgm:cxn modelId="{54096198-2A15-4290-B27A-BCCFBEF03B4B}" type="presParOf" srcId="{BA23C7B3-8D7E-4140-B6EF-DA49ABCB5C42}" destId="{0E6474FC-3605-4D19-ABCC-0CD2D15DC161}" srcOrd="8" destOrd="0" presId="urn:microsoft.com/office/officeart/2005/8/layout/cycle2"/>
    <dgm:cxn modelId="{8688A4C6-A11F-4C30-9E80-CF9CB61433ED}" type="presParOf" srcId="{BA23C7B3-8D7E-4140-B6EF-DA49ABCB5C42}" destId="{E0E3E935-9D7E-4B27-8717-0571DEC74340}" srcOrd="9" destOrd="0" presId="urn:microsoft.com/office/officeart/2005/8/layout/cycle2"/>
    <dgm:cxn modelId="{71C5219B-8778-41F9-BC8E-B032C79D5805}" type="presParOf" srcId="{E0E3E935-9D7E-4B27-8717-0571DEC74340}" destId="{E26F3C79-E5E8-4238-8862-F172682DE99E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AD8CB2-E8D0-4ED1-A18C-69D0E092C31A}">
      <dsp:nvSpPr>
        <dsp:cNvPr id="0" name=""/>
        <dsp:cNvSpPr/>
      </dsp:nvSpPr>
      <dsp:spPr>
        <a:xfrm>
          <a:off x="2351617" y="1396"/>
          <a:ext cx="1416349" cy="920627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CH" sz="1900" b="1" kern="1200" dirty="0">
              <a:solidFill>
                <a:schemeClr val="tx1"/>
              </a:solidFill>
            </a:rPr>
            <a:t>Famiglia affiancata</a:t>
          </a:r>
        </a:p>
      </dsp:txBody>
      <dsp:txXfrm>
        <a:off x="2396558" y="46337"/>
        <a:ext cx="1326467" cy="830745"/>
      </dsp:txXfrm>
    </dsp:sp>
    <dsp:sp modelId="{54B5DE78-0003-414A-BB7F-5F1C24C4B142}">
      <dsp:nvSpPr>
        <dsp:cNvPr id="0" name=""/>
        <dsp:cNvSpPr/>
      </dsp:nvSpPr>
      <dsp:spPr>
        <a:xfrm>
          <a:off x="1220954" y="461709"/>
          <a:ext cx="3677676" cy="3677676"/>
        </a:xfrm>
        <a:custGeom>
          <a:avLst/>
          <a:gdLst/>
          <a:ahLst/>
          <a:cxnLst/>
          <a:rect l="0" t="0" r="0" b="0"/>
          <a:pathLst>
            <a:path>
              <a:moveTo>
                <a:pt x="2556736" y="145927"/>
              </a:moveTo>
              <a:arcTo wR="1838838" hR="1838838" stAng="17578796" swAng="1960849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23C642-A006-474C-8569-3DF5CBC2731C}">
      <dsp:nvSpPr>
        <dsp:cNvPr id="0" name=""/>
        <dsp:cNvSpPr/>
      </dsp:nvSpPr>
      <dsp:spPr>
        <a:xfrm>
          <a:off x="4100456" y="1272002"/>
          <a:ext cx="1416349" cy="920627"/>
        </a:xfrm>
        <a:prstGeom prst="roundRect">
          <a:avLst/>
        </a:prstGeom>
        <a:solidFill>
          <a:schemeClr val="accent4">
            <a:hueOff val="2450223"/>
            <a:satOff val="-10194"/>
            <a:lumOff val="24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CH" sz="1900" b="1" kern="1200" dirty="0">
              <a:solidFill>
                <a:schemeClr val="tx1"/>
              </a:solidFill>
            </a:rPr>
            <a:t>Famiglia affiancante</a:t>
          </a:r>
        </a:p>
      </dsp:txBody>
      <dsp:txXfrm>
        <a:off x="4145397" y="1316943"/>
        <a:ext cx="1326467" cy="830745"/>
      </dsp:txXfrm>
    </dsp:sp>
    <dsp:sp modelId="{51A81001-E8EF-4165-9A44-A794C38910CE}">
      <dsp:nvSpPr>
        <dsp:cNvPr id="0" name=""/>
        <dsp:cNvSpPr/>
      </dsp:nvSpPr>
      <dsp:spPr>
        <a:xfrm>
          <a:off x="1220954" y="461709"/>
          <a:ext cx="3677676" cy="3677676"/>
        </a:xfrm>
        <a:custGeom>
          <a:avLst/>
          <a:gdLst/>
          <a:ahLst/>
          <a:cxnLst/>
          <a:rect l="0" t="0" r="0" b="0"/>
          <a:pathLst>
            <a:path>
              <a:moveTo>
                <a:pt x="3675159" y="1742670"/>
              </a:moveTo>
              <a:arcTo wR="1838838" hR="1838838" stAng="21420131" swAng="2195774"/>
            </a:path>
          </a:pathLst>
        </a:custGeom>
        <a:noFill/>
        <a:ln w="6350" cap="flat" cmpd="sng" algn="ctr">
          <a:solidFill>
            <a:schemeClr val="accent4">
              <a:hueOff val="2450223"/>
              <a:satOff val="-10194"/>
              <a:lumOff val="240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865FBF-FBB3-434A-A8C0-DF9017C4A501}">
      <dsp:nvSpPr>
        <dsp:cNvPr id="0" name=""/>
        <dsp:cNvSpPr/>
      </dsp:nvSpPr>
      <dsp:spPr>
        <a:xfrm>
          <a:off x="3432459" y="3327885"/>
          <a:ext cx="1416349" cy="920627"/>
        </a:xfrm>
        <a:prstGeom prst="roundRect">
          <a:avLst/>
        </a:prstGeom>
        <a:solidFill>
          <a:schemeClr val="accent4">
            <a:hueOff val="4900445"/>
            <a:satOff val="-20388"/>
            <a:lumOff val="4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CH" sz="1900" b="1" kern="1200" dirty="0">
              <a:solidFill>
                <a:schemeClr val="tx1"/>
              </a:solidFill>
            </a:rPr>
            <a:t>Tutor</a:t>
          </a:r>
        </a:p>
      </dsp:txBody>
      <dsp:txXfrm>
        <a:off x="3477400" y="3372826"/>
        <a:ext cx="1326467" cy="830745"/>
      </dsp:txXfrm>
    </dsp:sp>
    <dsp:sp modelId="{3714500E-EF01-4490-9772-8D533831D79A}">
      <dsp:nvSpPr>
        <dsp:cNvPr id="0" name=""/>
        <dsp:cNvSpPr/>
      </dsp:nvSpPr>
      <dsp:spPr>
        <a:xfrm>
          <a:off x="1220954" y="461709"/>
          <a:ext cx="3677676" cy="3677676"/>
        </a:xfrm>
        <a:custGeom>
          <a:avLst/>
          <a:gdLst/>
          <a:ahLst/>
          <a:cxnLst/>
          <a:rect l="0" t="0" r="0" b="0"/>
          <a:pathLst>
            <a:path>
              <a:moveTo>
                <a:pt x="2204203" y="3641012"/>
              </a:moveTo>
              <a:arcTo wR="1838838" hR="1838838" stAng="4712365" swAng="1375270"/>
            </a:path>
          </a:pathLst>
        </a:custGeom>
        <a:noFill/>
        <a:ln w="6350" cap="flat" cmpd="sng" algn="ctr">
          <a:solidFill>
            <a:schemeClr val="accent4">
              <a:hueOff val="4900445"/>
              <a:satOff val="-20388"/>
              <a:lumOff val="480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034462-1F8B-4AE0-A958-BD52E5A47FE0}">
      <dsp:nvSpPr>
        <dsp:cNvPr id="0" name=""/>
        <dsp:cNvSpPr/>
      </dsp:nvSpPr>
      <dsp:spPr>
        <a:xfrm>
          <a:off x="1270775" y="3327885"/>
          <a:ext cx="1416349" cy="920627"/>
        </a:xfrm>
        <a:prstGeom prst="roundRect">
          <a:avLst/>
        </a:prstGeom>
        <a:solidFill>
          <a:schemeClr val="accent4">
            <a:hueOff val="7350668"/>
            <a:satOff val="-30583"/>
            <a:lumOff val="72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CH" sz="1900" b="1" kern="1200" dirty="0">
              <a:solidFill>
                <a:schemeClr val="tx1"/>
              </a:solidFill>
            </a:rPr>
            <a:t>Servizi</a:t>
          </a:r>
        </a:p>
      </dsp:txBody>
      <dsp:txXfrm>
        <a:off x="1315716" y="3372826"/>
        <a:ext cx="1326467" cy="830745"/>
      </dsp:txXfrm>
    </dsp:sp>
    <dsp:sp modelId="{F7CD8321-04EC-4B59-B04C-B77556D427D4}">
      <dsp:nvSpPr>
        <dsp:cNvPr id="0" name=""/>
        <dsp:cNvSpPr/>
      </dsp:nvSpPr>
      <dsp:spPr>
        <a:xfrm>
          <a:off x="1220954" y="461709"/>
          <a:ext cx="3677676" cy="3677676"/>
        </a:xfrm>
        <a:custGeom>
          <a:avLst/>
          <a:gdLst/>
          <a:ahLst/>
          <a:cxnLst/>
          <a:rect l="0" t="0" r="0" b="0"/>
          <a:pathLst>
            <a:path>
              <a:moveTo>
                <a:pt x="307202" y="2856393"/>
              </a:moveTo>
              <a:arcTo wR="1838838" hR="1838838" stAng="8784095" swAng="2195774"/>
            </a:path>
          </a:pathLst>
        </a:custGeom>
        <a:noFill/>
        <a:ln w="6350" cap="flat" cmpd="sng" algn="ctr">
          <a:solidFill>
            <a:schemeClr val="accent4">
              <a:hueOff val="7350668"/>
              <a:satOff val="-30583"/>
              <a:lumOff val="7206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E02D18-64E0-4423-8347-3F6AC6061AC5}">
      <dsp:nvSpPr>
        <dsp:cNvPr id="0" name=""/>
        <dsp:cNvSpPr/>
      </dsp:nvSpPr>
      <dsp:spPr>
        <a:xfrm>
          <a:off x="602778" y="1272002"/>
          <a:ext cx="1416349" cy="920627"/>
        </a:xfrm>
        <a:prstGeom prst="roundRect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CH" sz="1900" b="1" kern="1200" dirty="0">
              <a:solidFill>
                <a:schemeClr val="tx1"/>
              </a:solidFill>
            </a:rPr>
            <a:t>L’ORA</a:t>
          </a:r>
        </a:p>
      </dsp:txBody>
      <dsp:txXfrm>
        <a:off x="647719" y="1316943"/>
        <a:ext cx="1326467" cy="830745"/>
      </dsp:txXfrm>
    </dsp:sp>
    <dsp:sp modelId="{EA320346-3D5F-4A92-93F5-78D53939A77E}">
      <dsp:nvSpPr>
        <dsp:cNvPr id="0" name=""/>
        <dsp:cNvSpPr/>
      </dsp:nvSpPr>
      <dsp:spPr>
        <a:xfrm>
          <a:off x="1220954" y="461709"/>
          <a:ext cx="3677676" cy="3677676"/>
        </a:xfrm>
        <a:custGeom>
          <a:avLst/>
          <a:gdLst/>
          <a:ahLst/>
          <a:cxnLst/>
          <a:rect l="0" t="0" r="0" b="0"/>
          <a:pathLst>
            <a:path>
              <a:moveTo>
                <a:pt x="320487" y="801564"/>
              </a:moveTo>
              <a:arcTo wR="1838838" hR="1838838" stAng="12860355" swAng="1960849"/>
            </a:path>
          </a:pathLst>
        </a:custGeom>
        <a:noFill/>
        <a:ln w="6350" cap="flat" cmpd="sng" algn="ctr">
          <a:solidFill>
            <a:schemeClr val="accent4">
              <a:hueOff val="9800891"/>
              <a:satOff val="-40777"/>
              <a:lumOff val="960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CEFF29-3792-446D-8A58-8E18FF6D2CDC}">
      <dsp:nvSpPr>
        <dsp:cNvPr id="0" name=""/>
        <dsp:cNvSpPr/>
      </dsp:nvSpPr>
      <dsp:spPr>
        <a:xfrm rot="5400000">
          <a:off x="496301" y="1626873"/>
          <a:ext cx="1490277" cy="2479787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3876CA-D435-4E1D-9C8F-27550AB01ECC}">
      <dsp:nvSpPr>
        <dsp:cNvPr id="0" name=""/>
        <dsp:cNvSpPr/>
      </dsp:nvSpPr>
      <dsp:spPr>
        <a:xfrm>
          <a:off x="247536" y="2367795"/>
          <a:ext cx="2238766" cy="19624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CH" sz="2700" kern="1200" dirty="0"/>
            <a:t>Presentazione del progetto e formazione</a:t>
          </a:r>
        </a:p>
      </dsp:txBody>
      <dsp:txXfrm>
        <a:off x="247536" y="2367795"/>
        <a:ext cx="2238766" cy="1962409"/>
      </dsp:txXfrm>
    </dsp:sp>
    <dsp:sp modelId="{A1A5AD1A-D66B-4F39-9082-50BC57F0D623}">
      <dsp:nvSpPr>
        <dsp:cNvPr id="0" name=""/>
        <dsp:cNvSpPr/>
      </dsp:nvSpPr>
      <dsp:spPr>
        <a:xfrm>
          <a:off x="2063894" y="1444308"/>
          <a:ext cx="422408" cy="422408"/>
        </a:xfrm>
        <a:prstGeom prst="triangle">
          <a:avLst>
            <a:gd name="adj" fmla="val 100000"/>
          </a:avLst>
        </a:prstGeom>
        <a:solidFill>
          <a:schemeClr val="accent5">
            <a:hueOff val="-1126424"/>
            <a:satOff val="-2903"/>
            <a:lumOff val="-1961"/>
            <a:alphaOff val="0"/>
          </a:schemeClr>
        </a:solidFill>
        <a:ln w="12700" cap="flat" cmpd="sng" algn="ctr">
          <a:solidFill>
            <a:schemeClr val="accent5">
              <a:hueOff val="-1126424"/>
              <a:satOff val="-2903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797E24-7B96-4EF6-BE9B-690AFBE789CB}">
      <dsp:nvSpPr>
        <dsp:cNvPr id="0" name=""/>
        <dsp:cNvSpPr/>
      </dsp:nvSpPr>
      <dsp:spPr>
        <a:xfrm rot="5400000">
          <a:off x="3236988" y="948687"/>
          <a:ext cx="1490277" cy="2479787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accent5">
              <a:hueOff val="-2252848"/>
              <a:satOff val="-5806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94678A-CC54-4212-A413-BAED9A20F373}">
      <dsp:nvSpPr>
        <dsp:cNvPr id="0" name=""/>
        <dsp:cNvSpPr/>
      </dsp:nvSpPr>
      <dsp:spPr>
        <a:xfrm>
          <a:off x="2988223" y="1689609"/>
          <a:ext cx="2238766" cy="19624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CH" sz="2700" kern="1200" dirty="0"/>
            <a:t>Incontro tra le due famiglie ed il tutor</a:t>
          </a:r>
        </a:p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CH" sz="2700" kern="1200" dirty="0"/>
        </a:p>
      </dsp:txBody>
      <dsp:txXfrm>
        <a:off x="2988223" y="1689609"/>
        <a:ext cx="2238766" cy="1962409"/>
      </dsp:txXfrm>
    </dsp:sp>
    <dsp:sp modelId="{247B8CF7-2E76-4A73-A985-4889343A402D}">
      <dsp:nvSpPr>
        <dsp:cNvPr id="0" name=""/>
        <dsp:cNvSpPr/>
      </dsp:nvSpPr>
      <dsp:spPr>
        <a:xfrm>
          <a:off x="4804581" y="766122"/>
          <a:ext cx="422408" cy="422408"/>
        </a:xfrm>
        <a:prstGeom prst="triangle">
          <a:avLst>
            <a:gd name="adj" fmla="val 100000"/>
          </a:avLst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F9993C-51C7-49AA-A9C5-342B0286DC3F}">
      <dsp:nvSpPr>
        <dsp:cNvPr id="0" name=""/>
        <dsp:cNvSpPr/>
      </dsp:nvSpPr>
      <dsp:spPr>
        <a:xfrm rot="5400000">
          <a:off x="5977675" y="270501"/>
          <a:ext cx="1490277" cy="2479787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accent5">
              <a:hueOff val="-4505695"/>
              <a:satOff val="-11613"/>
              <a:lumOff val="-784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2F2903-088D-4309-B001-848494D29B65}">
      <dsp:nvSpPr>
        <dsp:cNvPr id="0" name=""/>
        <dsp:cNvSpPr/>
      </dsp:nvSpPr>
      <dsp:spPr>
        <a:xfrm>
          <a:off x="5728910" y="1011424"/>
          <a:ext cx="2238766" cy="19624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CH" sz="2700" kern="1200" dirty="0"/>
            <a:t>Definizione obiettivi del percorso</a:t>
          </a:r>
        </a:p>
      </dsp:txBody>
      <dsp:txXfrm>
        <a:off x="5728910" y="1011424"/>
        <a:ext cx="2238766" cy="1962409"/>
      </dsp:txXfrm>
    </dsp:sp>
    <dsp:sp modelId="{DD330015-04CA-4EAF-8DBD-02669D87A97F}">
      <dsp:nvSpPr>
        <dsp:cNvPr id="0" name=""/>
        <dsp:cNvSpPr/>
      </dsp:nvSpPr>
      <dsp:spPr>
        <a:xfrm>
          <a:off x="7545268" y="87937"/>
          <a:ext cx="422408" cy="422408"/>
        </a:xfrm>
        <a:prstGeom prst="triangle">
          <a:avLst>
            <a:gd name="adj" fmla="val 100000"/>
          </a:avLst>
        </a:prstGeom>
        <a:solidFill>
          <a:schemeClr val="accent5">
            <a:hueOff val="-5632119"/>
            <a:satOff val="-14516"/>
            <a:lumOff val="-9804"/>
            <a:alphaOff val="0"/>
          </a:schemeClr>
        </a:solidFill>
        <a:ln w="12700" cap="flat" cmpd="sng" algn="ctr">
          <a:solidFill>
            <a:schemeClr val="accent5">
              <a:hueOff val="-5632119"/>
              <a:satOff val="-14516"/>
              <a:lumOff val="-980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FD2717-F045-4AAE-BF1A-A4B1147D97BD}">
      <dsp:nvSpPr>
        <dsp:cNvPr id="0" name=""/>
        <dsp:cNvSpPr/>
      </dsp:nvSpPr>
      <dsp:spPr>
        <a:xfrm rot="5400000">
          <a:off x="8718362" y="-407683"/>
          <a:ext cx="1490277" cy="2479787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70BA43-AFDB-4058-AE2E-CAFFC1D9F054}">
      <dsp:nvSpPr>
        <dsp:cNvPr id="0" name=""/>
        <dsp:cNvSpPr/>
      </dsp:nvSpPr>
      <dsp:spPr>
        <a:xfrm>
          <a:off x="8469598" y="333238"/>
          <a:ext cx="2238766" cy="19624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CH" sz="2700" kern="1200" dirty="0"/>
            <a:t>Momenti di incontro e di </a:t>
          </a:r>
          <a:r>
            <a:rPr lang="it-CH" sz="2700" i="0" kern="1200" dirty="0"/>
            <a:t>discussione</a:t>
          </a:r>
        </a:p>
      </dsp:txBody>
      <dsp:txXfrm>
        <a:off x="8469598" y="333238"/>
        <a:ext cx="2238766" cy="19624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78BAE4-7D7C-46C8-9FE5-2F536F2A34C4}">
      <dsp:nvSpPr>
        <dsp:cNvPr id="0" name=""/>
        <dsp:cNvSpPr/>
      </dsp:nvSpPr>
      <dsp:spPr>
        <a:xfrm>
          <a:off x="-5467224" y="-837539"/>
          <a:ext cx="6513098" cy="6513098"/>
        </a:xfrm>
        <a:prstGeom prst="blockArc">
          <a:avLst>
            <a:gd name="adj1" fmla="val 18900000"/>
            <a:gd name="adj2" fmla="val 2700000"/>
            <a:gd name="adj3" fmla="val 332"/>
          </a:avLst>
        </a:pr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113A22-6AE7-488B-A94C-962E5F8624EA}">
      <dsp:nvSpPr>
        <dsp:cNvPr id="0" name=""/>
        <dsp:cNvSpPr/>
      </dsp:nvSpPr>
      <dsp:spPr>
        <a:xfrm>
          <a:off x="339387" y="219936"/>
          <a:ext cx="10111625" cy="43967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8995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Affaticamento delle figure genitoriali</a:t>
          </a:r>
        </a:p>
      </dsp:txBody>
      <dsp:txXfrm>
        <a:off x="339387" y="219936"/>
        <a:ext cx="10111625" cy="439679"/>
      </dsp:txXfrm>
    </dsp:sp>
    <dsp:sp modelId="{A97ED3A5-B0B9-4619-ABFF-5751A2853E88}">
      <dsp:nvSpPr>
        <dsp:cNvPr id="0" name=""/>
        <dsp:cNvSpPr/>
      </dsp:nvSpPr>
      <dsp:spPr>
        <a:xfrm>
          <a:off x="64587" y="164976"/>
          <a:ext cx="549599" cy="5495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3F63EF-0720-4B36-8E33-B73DE84122B4}">
      <dsp:nvSpPr>
        <dsp:cNvPr id="0" name=""/>
        <dsp:cNvSpPr/>
      </dsp:nvSpPr>
      <dsp:spPr>
        <a:xfrm>
          <a:off x="737556" y="879842"/>
          <a:ext cx="9713456" cy="439679"/>
        </a:xfrm>
        <a:prstGeom prst="rect">
          <a:avLst/>
        </a:prstGeom>
        <a:solidFill>
          <a:schemeClr val="accent5">
            <a:hueOff val="-1126424"/>
            <a:satOff val="-2903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8995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Problemi</a:t>
          </a:r>
          <a:r>
            <a:rPr lang="it-IT" sz="2300" b="1" kern="1200" baseline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 di apprendimento o difficoltà scolastiche dei figli </a:t>
          </a:r>
          <a:endParaRPr lang="it-IT" sz="2300" b="1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737556" y="879842"/>
        <a:ext cx="9713456" cy="439679"/>
      </dsp:txXfrm>
    </dsp:sp>
    <dsp:sp modelId="{37B3B781-A2F1-4C22-BE38-B5B943903DCE}">
      <dsp:nvSpPr>
        <dsp:cNvPr id="0" name=""/>
        <dsp:cNvSpPr/>
      </dsp:nvSpPr>
      <dsp:spPr>
        <a:xfrm>
          <a:off x="462756" y="824882"/>
          <a:ext cx="549599" cy="5495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1126424"/>
              <a:satOff val="-2903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D78CCF-B07D-4671-9E0B-B36BF934C4C5}">
      <dsp:nvSpPr>
        <dsp:cNvPr id="0" name=""/>
        <dsp:cNvSpPr/>
      </dsp:nvSpPr>
      <dsp:spPr>
        <a:xfrm>
          <a:off x="955750" y="1539264"/>
          <a:ext cx="9495261" cy="439679"/>
        </a:xfrm>
        <a:prstGeom prst="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8995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b="1" kern="1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Momenti di cambiamento particolarmente complessi</a:t>
          </a:r>
          <a:endParaRPr lang="it-IT" sz="2300" b="1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955750" y="1539264"/>
        <a:ext cx="9495261" cy="439679"/>
      </dsp:txXfrm>
    </dsp:sp>
    <dsp:sp modelId="{5A51CA02-9495-4725-A369-7477EA55940D}">
      <dsp:nvSpPr>
        <dsp:cNvPr id="0" name=""/>
        <dsp:cNvSpPr/>
      </dsp:nvSpPr>
      <dsp:spPr>
        <a:xfrm>
          <a:off x="680951" y="1484304"/>
          <a:ext cx="549599" cy="5495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2252848"/>
              <a:satOff val="-5806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FC5382-157D-4173-B807-83C07EE1A62E}">
      <dsp:nvSpPr>
        <dsp:cNvPr id="0" name=""/>
        <dsp:cNvSpPr/>
      </dsp:nvSpPr>
      <dsp:spPr>
        <a:xfrm>
          <a:off x="1025418" y="2199170"/>
          <a:ext cx="9425594" cy="439679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8995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b="1" kern="1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Problemi di salute di uno o più componenti</a:t>
          </a:r>
          <a:endParaRPr lang="it-IT" sz="2300" b="1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025418" y="2199170"/>
        <a:ext cx="9425594" cy="439679"/>
      </dsp:txXfrm>
    </dsp:sp>
    <dsp:sp modelId="{E55492BB-50C9-47F0-91EC-16B99BBDA56C}">
      <dsp:nvSpPr>
        <dsp:cNvPr id="0" name=""/>
        <dsp:cNvSpPr/>
      </dsp:nvSpPr>
      <dsp:spPr>
        <a:xfrm>
          <a:off x="750618" y="2144210"/>
          <a:ext cx="549599" cy="5495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858619-8111-4E3F-8FBC-AFDE85D256B6}">
      <dsp:nvSpPr>
        <dsp:cNvPr id="0" name=""/>
        <dsp:cNvSpPr/>
      </dsp:nvSpPr>
      <dsp:spPr>
        <a:xfrm>
          <a:off x="955750" y="2859076"/>
          <a:ext cx="9495261" cy="439679"/>
        </a:xfrm>
        <a:prstGeom prst="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8995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b="1" kern="1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Conciliazione critica dei carichi familiari</a:t>
          </a:r>
          <a:endParaRPr lang="it-IT" sz="2300" b="1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955750" y="2859076"/>
        <a:ext cx="9495261" cy="439679"/>
      </dsp:txXfrm>
    </dsp:sp>
    <dsp:sp modelId="{9B0A4194-18CC-480C-B4BE-C1CD3909CE0C}">
      <dsp:nvSpPr>
        <dsp:cNvPr id="0" name=""/>
        <dsp:cNvSpPr/>
      </dsp:nvSpPr>
      <dsp:spPr>
        <a:xfrm>
          <a:off x="680951" y="2804116"/>
          <a:ext cx="549599" cy="5495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4505695"/>
              <a:satOff val="-11613"/>
              <a:lumOff val="-784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0EE93B-449C-404C-A7E8-E6261433788F}">
      <dsp:nvSpPr>
        <dsp:cNvPr id="0" name=""/>
        <dsp:cNvSpPr/>
      </dsp:nvSpPr>
      <dsp:spPr>
        <a:xfrm>
          <a:off x="737556" y="3518498"/>
          <a:ext cx="9713456" cy="439679"/>
        </a:xfrm>
        <a:prstGeom prst="rect">
          <a:avLst/>
        </a:prstGeom>
        <a:solidFill>
          <a:schemeClr val="accent5">
            <a:hueOff val="-5632119"/>
            <a:satOff val="-14516"/>
            <a:lumOff val="-9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8995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Fragilità delle reti familiari primarie e secondarie</a:t>
          </a:r>
        </a:p>
      </dsp:txBody>
      <dsp:txXfrm>
        <a:off x="737556" y="3518498"/>
        <a:ext cx="9713456" cy="439679"/>
      </dsp:txXfrm>
    </dsp:sp>
    <dsp:sp modelId="{D4BAE3EE-DF72-4C8D-A18A-C6E6068566F1}">
      <dsp:nvSpPr>
        <dsp:cNvPr id="0" name=""/>
        <dsp:cNvSpPr/>
      </dsp:nvSpPr>
      <dsp:spPr>
        <a:xfrm>
          <a:off x="462756" y="3463538"/>
          <a:ext cx="549599" cy="5495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5632119"/>
              <a:satOff val="-14516"/>
              <a:lumOff val="-980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3F7E72-7B77-4186-B942-D9807FD854C9}">
      <dsp:nvSpPr>
        <dsp:cNvPr id="0" name=""/>
        <dsp:cNvSpPr/>
      </dsp:nvSpPr>
      <dsp:spPr>
        <a:xfrm>
          <a:off x="339387" y="4178404"/>
          <a:ext cx="10111625" cy="439679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8995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Difficoltà a orientarsi ed a utilizzare le opportunità del territorio</a:t>
          </a:r>
        </a:p>
      </dsp:txBody>
      <dsp:txXfrm>
        <a:off x="339387" y="4178404"/>
        <a:ext cx="10111625" cy="439679"/>
      </dsp:txXfrm>
    </dsp:sp>
    <dsp:sp modelId="{DEE0E4B9-A733-4B12-B688-010E8CFE214E}">
      <dsp:nvSpPr>
        <dsp:cNvPr id="0" name=""/>
        <dsp:cNvSpPr/>
      </dsp:nvSpPr>
      <dsp:spPr>
        <a:xfrm>
          <a:off x="64587" y="4123444"/>
          <a:ext cx="549599" cy="5495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9C7F83-8726-4161-8639-178EC6E56461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Famiglie con esperienze di volontariato o parte di altre associazioni</a:t>
          </a:r>
        </a:p>
      </dsp:txBody>
      <dsp:txXfrm>
        <a:off x="0" y="39687"/>
        <a:ext cx="3286125" cy="1971675"/>
      </dsp:txXfrm>
    </dsp:sp>
    <dsp:sp modelId="{55B49742-EA7E-4D6F-9233-B8077F4DEBCF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gradFill rotWithShape="0">
          <a:gsLst>
            <a:gs pos="0">
              <a:schemeClr val="accent5">
                <a:hueOff val="-1351709"/>
                <a:satOff val="-3484"/>
                <a:lumOff val="-2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351709"/>
                <a:satOff val="-3484"/>
                <a:lumOff val="-2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351709"/>
                <a:satOff val="-3484"/>
                <a:lumOff val="-2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Famiglie della rete allargata dei nuclei da affiancare</a:t>
          </a:r>
        </a:p>
      </dsp:txBody>
      <dsp:txXfrm>
        <a:off x="3614737" y="39687"/>
        <a:ext cx="3286125" cy="1971675"/>
      </dsp:txXfrm>
    </dsp:sp>
    <dsp:sp modelId="{A250E9AB-F667-4C04-B0FB-CF0308D3E917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gradFill rotWithShape="0">
          <a:gsLst>
            <a:gs pos="0">
              <a:schemeClr val="accent5">
                <a:hueOff val="-2703417"/>
                <a:satOff val="-6968"/>
                <a:lumOff val="-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703417"/>
                <a:satOff val="-6968"/>
                <a:lumOff val="-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703417"/>
                <a:satOff val="-6968"/>
                <a:lumOff val="-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Famiglie che frequentano i medesimi contesti</a:t>
          </a:r>
          <a:endParaRPr lang="it-IT" sz="26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7229475" y="39687"/>
        <a:ext cx="3286125" cy="1971675"/>
      </dsp:txXfrm>
    </dsp:sp>
    <dsp:sp modelId="{594619CF-9FA3-4F6C-B026-BA2965DD41EA}">
      <dsp:nvSpPr>
        <dsp:cNvPr id="0" name=""/>
        <dsp:cNvSpPr/>
      </dsp:nvSpPr>
      <dsp:spPr>
        <a:xfrm>
          <a:off x="0" y="2339975"/>
          <a:ext cx="3286125" cy="1971675"/>
        </a:xfrm>
        <a:prstGeom prst="rect">
          <a:avLst/>
        </a:prstGeom>
        <a:gradFill rotWithShape="0">
          <a:gsLst>
            <a:gs pos="0">
              <a:schemeClr val="accent5">
                <a:hueOff val="-4055126"/>
                <a:satOff val="-10451"/>
                <a:lumOff val="-705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055126"/>
                <a:satOff val="-10451"/>
                <a:lumOff val="-705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055126"/>
                <a:satOff val="-10451"/>
                <a:lumOff val="-705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Famiglie «curiose»</a:t>
          </a:r>
          <a:endParaRPr lang="it-IT" sz="26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0" y="2339975"/>
        <a:ext cx="3286125" cy="1971675"/>
      </dsp:txXfrm>
    </dsp:sp>
    <dsp:sp modelId="{521C79E4-CDD2-49A3-9925-9894D31EC182}">
      <dsp:nvSpPr>
        <dsp:cNvPr id="0" name=""/>
        <dsp:cNvSpPr/>
      </dsp:nvSpPr>
      <dsp:spPr>
        <a:xfrm>
          <a:off x="3614737" y="2339975"/>
          <a:ext cx="3286125" cy="1971675"/>
        </a:xfrm>
        <a:prstGeom prst="rect">
          <a:avLst/>
        </a:prstGeom>
        <a:gradFill rotWithShape="0">
          <a:gsLst>
            <a:gs pos="0">
              <a:schemeClr val="accent5">
                <a:hueOff val="-5406834"/>
                <a:satOff val="-13935"/>
                <a:lumOff val="-941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406834"/>
                <a:satOff val="-13935"/>
                <a:lumOff val="-941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406834"/>
                <a:satOff val="-13935"/>
                <a:lumOff val="-941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Famiglie interessate all’accoglienza in generale</a:t>
          </a:r>
          <a:endParaRPr lang="it-IT" sz="26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614737" y="2339975"/>
        <a:ext cx="3286125" cy="1971675"/>
      </dsp:txXfrm>
    </dsp:sp>
    <dsp:sp modelId="{0A139B19-3233-466B-B15C-E0B82A801651}">
      <dsp:nvSpPr>
        <dsp:cNvPr id="0" name=""/>
        <dsp:cNvSpPr/>
      </dsp:nvSpPr>
      <dsp:spPr>
        <a:xfrm>
          <a:off x="7229475" y="2339975"/>
          <a:ext cx="3286125" cy="1971675"/>
        </a:xfrm>
        <a:prstGeom prst="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Famiglie che hanno voglia di «aprire la porta di casa»</a:t>
          </a:r>
        </a:p>
      </dsp:txBody>
      <dsp:txXfrm>
        <a:off x="7229475" y="2339975"/>
        <a:ext cx="3286125" cy="197167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9C7F83-8726-4161-8639-178EC6E56461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Professionisti in pensione</a:t>
          </a:r>
        </a:p>
      </dsp:txBody>
      <dsp:txXfrm>
        <a:off x="0" y="39687"/>
        <a:ext cx="3286125" cy="1971675"/>
      </dsp:txXfrm>
    </dsp:sp>
    <dsp:sp modelId="{55B49742-EA7E-4D6F-9233-B8077F4DEBCF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gradFill rotWithShape="0">
          <a:gsLst>
            <a:gs pos="0">
              <a:schemeClr val="accent5">
                <a:hueOff val="-1351709"/>
                <a:satOff val="-3484"/>
                <a:lumOff val="-2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351709"/>
                <a:satOff val="-3484"/>
                <a:lumOff val="-2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351709"/>
                <a:satOff val="-3484"/>
                <a:lumOff val="-2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Figure con competenze educative</a:t>
          </a:r>
        </a:p>
      </dsp:txBody>
      <dsp:txXfrm>
        <a:off x="3614737" y="39687"/>
        <a:ext cx="3286125" cy="1971675"/>
      </dsp:txXfrm>
    </dsp:sp>
    <dsp:sp modelId="{A250E9AB-F667-4C04-B0FB-CF0308D3E917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gradFill rotWithShape="0">
          <a:gsLst>
            <a:gs pos="0">
              <a:schemeClr val="accent5">
                <a:hueOff val="-2703417"/>
                <a:satOff val="-6968"/>
                <a:lumOff val="-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703417"/>
                <a:satOff val="-6968"/>
                <a:lumOff val="-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703417"/>
                <a:satOff val="-6968"/>
                <a:lumOff val="-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2600" kern="1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Persone con conoscenze dei </a:t>
          </a:r>
        </a:p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servizi sociali</a:t>
          </a:r>
          <a:endParaRPr lang="it-IT" sz="26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7229475" y="39687"/>
        <a:ext cx="3286125" cy="1971675"/>
      </dsp:txXfrm>
    </dsp:sp>
    <dsp:sp modelId="{594619CF-9FA3-4F6C-B026-BA2965DD41EA}">
      <dsp:nvSpPr>
        <dsp:cNvPr id="0" name=""/>
        <dsp:cNvSpPr/>
      </dsp:nvSpPr>
      <dsp:spPr>
        <a:xfrm>
          <a:off x="0" y="2339975"/>
          <a:ext cx="3286125" cy="1971675"/>
        </a:xfrm>
        <a:prstGeom prst="rect">
          <a:avLst/>
        </a:prstGeom>
        <a:gradFill rotWithShape="0">
          <a:gsLst>
            <a:gs pos="0">
              <a:schemeClr val="accent5">
                <a:hueOff val="-4055126"/>
                <a:satOff val="-10451"/>
                <a:lumOff val="-705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055126"/>
                <a:satOff val="-10451"/>
                <a:lumOff val="-705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055126"/>
                <a:satOff val="-10451"/>
                <a:lumOff val="-705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Chi crede nelle forme di aiuto «spontanee»</a:t>
          </a:r>
          <a:endParaRPr lang="it-IT" sz="26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0" y="2339975"/>
        <a:ext cx="3286125" cy="1971675"/>
      </dsp:txXfrm>
    </dsp:sp>
    <dsp:sp modelId="{521C79E4-CDD2-49A3-9925-9894D31EC182}">
      <dsp:nvSpPr>
        <dsp:cNvPr id="0" name=""/>
        <dsp:cNvSpPr/>
      </dsp:nvSpPr>
      <dsp:spPr>
        <a:xfrm>
          <a:off x="3614737" y="2339975"/>
          <a:ext cx="3286125" cy="1971675"/>
        </a:xfrm>
        <a:prstGeom prst="rect">
          <a:avLst/>
        </a:prstGeom>
        <a:gradFill rotWithShape="0">
          <a:gsLst>
            <a:gs pos="0">
              <a:schemeClr val="accent5">
                <a:hueOff val="-5406834"/>
                <a:satOff val="-13935"/>
                <a:lumOff val="-941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406834"/>
                <a:satOff val="-13935"/>
                <a:lumOff val="-941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406834"/>
                <a:satOff val="-13935"/>
                <a:lumOff val="-941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Chi ha la curiosità di cambiare sguardo</a:t>
          </a:r>
          <a:endParaRPr lang="it-IT" sz="26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614737" y="2339975"/>
        <a:ext cx="3286125" cy="1971675"/>
      </dsp:txXfrm>
    </dsp:sp>
    <dsp:sp modelId="{0A139B19-3233-466B-B15C-E0B82A801651}">
      <dsp:nvSpPr>
        <dsp:cNvPr id="0" name=""/>
        <dsp:cNvSpPr/>
      </dsp:nvSpPr>
      <dsp:spPr>
        <a:xfrm>
          <a:off x="7229475" y="2339975"/>
          <a:ext cx="3286125" cy="1971675"/>
        </a:xfrm>
        <a:prstGeom prst="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Chi vuole mettersi in gioco</a:t>
          </a:r>
        </a:p>
      </dsp:txBody>
      <dsp:txXfrm>
        <a:off x="7229475" y="2339975"/>
        <a:ext cx="3286125" cy="197167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9C7F83-8726-4161-8639-178EC6E56461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Residenza nella regione di sperimentazione</a:t>
          </a:r>
        </a:p>
      </dsp:txBody>
      <dsp:txXfrm>
        <a:off x="0" y="39687"/>
        <a:ext cx="3286125" cy="1971675"/>
      </dsp:txXfrm>
    </dsp:sp>
    <dsp:sp modelId="{55B49742-EA7E-4D6F-9233-B8077F4DEBCF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gradFill rotWithShape="0">
          <a:gsLst>
            <a:gs pos="0">
              <a:schemeClr val="accent5">
                <a:hueOff val="-1351709"/>
                <a:satOff val="-3484"/>
                <a:lumOff val="-2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351709"/>
                <a:satOff val="-3484"/>
                <a:lumOff val="-2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351709"/>
                <a:satOff val="-3484"/>
                <a:lumOff val="-2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Famiglie monoparentali o allargate</a:t>
          </a:r>
        </a:p>
      </dsp:txBody>
      <dsp:txXfrm>
        <a:off x="3614737" y="39687"/>
        <a:ext cx="3286125" cy="1971675"/>
      </dsp:txXfrm>
    </dsp:sp>
    <dsp:sp modelId="{A250E9AB-F667-4C04-B0FB-CF0308D3E917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gradFill rotWithShape="0">
          <a:gsLst>
            <a:gs pos="0">
              <a:schemeClr val="accent5">
                <a:hueOff val="-2703417"/>
                <a:satOff val="-6968"/>
                <a:lumOff val="-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703417"/>
                <a:satOff val="-6968"/>
                <a:lumOff val="-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703417"/>
                <a:satOff val="-6968"/>
                <a:lumOff val="-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2600" kern="1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Famiglie con </a:t>
          </a:r>
          <a:r>
            <a:rPr lang="it-IT" sz="2600" u="sng" kern="1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almeno</a:t>
          </a:r>
          <a:r>
            <a:rPr lang="it-IT" sz="2600" kern="1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 un figlio minorenne</a:t>
          </a:r>
          <a:endParaRPr lang="it-IT" sz="26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7229475" y="39687"/>
        <a:ext cx="3286125" cy="1971675"/>
      </dsp:txXfrm>
    </dsp:sp>
    <dsp:sp modelId="{594619CF-9FA3-4F6C-B026-BA2965DD41EA}">
      <dsp:nvSpPr>
        <dsp:cNvPr id="0" name=""/>
        <dsp:cNvSpPr/>
      </dsp:nvSpPr>
      <dsp:spPr>
        <a:xfrm>
          <a:off x="0" y="2339975"/>
          <a:ext cx="3286125" cy="1971675"/>
        </a:xfrm>
        <a:prstGeom prst="rect">
          <a:avLst/>
        </a:prstGeom>
        <a:gradFill rotWithShape="0">
          <a:gsLst>
            <a:gs pos="0">
              <a:schemeClr val="accent5">
                <a:hueOff val="-4055126"/>
                <a:satOff val="-10451"/>
                <a:lumOff val="-705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055126"/>
                <a:satOff val="-10451"/>
                <a:lumOff val="-705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055126"/>
                <a:satOff val="-10451"/>
                <a:lumOff val="-705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Buona condotta</a:t>
          </a:r>
        </a:p>
      </dsp:txBody>
      <dsp:txXfrm>
        <a:off x="0" y="2339975"/>
        <a:ext cx="3286125" cy="1971675"/>
      </dsp:txXfrm>
    </dsp:sp>
    <dsp:sp modelId="{521C79E4-CDD2-49A3-9925-9894D31EC182}">
      <dsp:nvSpPr>
        <dsp:cNvPr id="0" name=""/>
        <dsp:cNvSpPr/>
      </dsp:nvSpPr>
      <dsp:spPr>
        <a:xfrm>
          <a:off x="3614737" y="2339975"/>
          <a:ext cx="3286125" cy="1971675"/>
        </a:xfrm>
        <a:prstGeom prst="rect">
          <a:avLst/>
        </a:prstGeom>
        <a:gradFill rotWithShape="0">
          <a:gsLst>
            <a:gs pos="0">
              <a:schemeClr val="accent5">
                <a:hueOff val="-5406834"/>
                <a:satOff val="-13935"/>
                <a:lumOff val="-941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406834"/>
                <a:satOff val="-13935"/>
                <a:lumOff val="-941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406834"/>
                <a:satOff val="-13935"/>
                <a:lumOff val="-941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Nessun procedimento penale in corso</a:t>
          </a:r>
          <a:endParaRPr lang="it-IT" sz="26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614737" y="2339975"/>
        <a:ext cx="3286125" cy="1971675"/>
      </dsp:txXfrm>
    </dsp:sp>
    <dsp:sp modelId="{0A139B19-3233-466B-B15C-E0B82A801651}">
      <dsp:nvSpPr>
        <dsp:cNvPr id="0" name=""/>
        <dsp:cNvSpPr/>
      </dsp:nvSpPr>
      <dsp:spPr>
        <a:xfrm>
          <a:off x="7229475" y="2339975"/>
          <a:ext cx="3286125" cy="1971675"/>
        </a:xfrm>
        <a:prstGeom prst="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Stato </a:t>
          </a:r>
          <a:r>
            <a:rPr lang="it-IT" sz="2600" kern="120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di salute</a:t>
          </a:r>
          <a:endParaRPr lang="it-IT" sz="2600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7229475" y="2339975"/>
        <a:ext cx="3286125" cy="197167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413441-FD99-4169-95A0-8FDEA8BFCBD4}">
      <dsp:nvSpPr>
        <dsp:cNvPr id="0" name=""/>
        <dsp:cNvSpPr/>
      </dsp:nvSpPr>
      <dsp:spPr>
        <a:xfrm>
          <a:off x="3266051" y="715"/>
          <a:ext cx="1414286" cy="141428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CH" sz="1800" kern="1200" dirty="0"/>
            <a:t>Incontro</a:t>
          </a:r>
        </a:p>
      </dsp:txBody>
      <dsp:txXfrm>
        <a:off x="3473168" y="207832"/>
        <a:ext cx="1000052" cy="1000052"/>
      </dsp:txXfrm>
    </dsp:sp>
    <dsp:sp modelId="{A71DB9FE-CE10-4C6E-9B15-F1E6C7A923DD}">
      <dsp:nvSpPr>
        <dsp:cNvPr id="0" name=""/>
        <dsp:cNvSpPr/>
      </dsp:nvSpPr>
      <dsp:spPr>
        <a:xfrm rot="2160000">
          <a:off x="4635891" y="1087632"/>
          <a:ext cx="377011" cy="4773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CH" sz="1400" kern="1200"/>
        </a:p>
      </dsp:txBody>
      <dsp:txXfrm>
        <a:off x="4646691" y="1149856"/>
        <a:ext cx="263908" cy="286393"/>
      </dsp:txXfrm>
    </dsp:sp>
    <dsp:sp modelId="{D2227946-555E-4A79-823C-778976110C05}">
      <dsp:nvSpPr>
        <dsp:cNvPr id="0" name=""/>
        <dsp:cNvSpPr/>
      </dsp:nvSpPr>
      <dsp:spPr>
        <a:xfrm>
          <a:off x="4985721" y="1250128"/>
          <a:ext cx="1414286" cy="1414286"/>
        </a:xfrm>
        <a:prstGeom prst="ellipse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CH" sz="1800" kern="1200" dirty="0"/>
            <a:t>Confronto</a:t>
          </a:r>
        </a:p>
      </dsp:txBody>
      <dsp:txXfrm>
        <a:off x="5192838" y="1457245"/>
        <a:ext cx="1000052" cy="1000052"/>
      </dsp:txXfrm>
    </dsp:sp>
    <dsp:sp modelId="{9E4AB690-84C6-4D9E-B783-8C57C9098FA7}">
      <dsp:nvSpPr>
        <dsp:cNvPr id="0" name=""/>
        <dsp:cNvSpPr/>
      </dsp:nvSpPr>
      <dsp:spPr>
        <a:xfrm rot="6480000">
          <a:off x="5179228" y="2719259"/>
          <a:ext cx="377011" cy="4773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CH" sz="1400" kern="1200"/>
        </a:p>
      </dsp:txBody>
      <dsp:txXfrm rot="10800000">
        <a:off x="5253255" y="2760939"/>
        <a:ext cx="263908" cy="286393"/>
      </dsp:txXfrm>
    </dsp:sp>
    <dsp:sp modelId="{55BE38C1-58AC-4346-90DD-C8E62B92DDF1}">
      <dsp:nvSpPr>
        <dsp:cNvPr id="0" name=""/>
        <dsp:cNvSpPr/>
      </dsp:nvSpPr>
      <dsp:spPr>
        <a:xfrm>
          <a:off x="4328865" y="3271721"/>
          <a:ext cx="1414286" cy="1414286"/>
        </a:xfrm>
        <a:prstGeom prst="ellipse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CH" sz="1800" kern="1200" dirty="0"/>
            <a:t>Relazione</a:t>
          </a:r>
        </a:p>
      </dsp:txBody>
      <dsp:txXfrm>
        <a:off x="4535982" y="3478838"/>
        <a:ext cx="1000052" cy="1000052"/>
      </dsp:txXfrm>
    </dsp:sp>
    <dsp:sp modelId="{2E1BC199-30C6-46D0-AEA3-04CF1182DC22}">
      <dsp:nvSpPr>
        <dsp:cNvPr id="0" name=""/>
        <dsp:cNvSpPr/>
      </dsp:nvSpPr>
      <dsp:spPr>
        <a:xfrm rot="10800000">
          <a:off x="3795359" y="3740203"/>
          <a:ext cx="377011" cy="4773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CH" sz="1400" kern="1200"/>
        </a:p>
      </dsp:txBody>
      <dsp:txXfrm rot="10800000">
        <a:off x="3908462" y="3835667"/>
        <a:ext cx="263908" cy="286393"/>
      </dsp:txXfrm>
    </dsp:sp>
    <dsp:sp modelId="{6DB92FEC-2BDB-4C2E-94C2-0A67D3D022D0}">
      <dsp:nvSpPr>
        <dsp:cNvPr id="0" name=""/>
        <dsp:cNvSpPr/>
      </dsp:nvSpPr>
      <dsp:spPr>
        <a:xfrm>
          <a:off x="2203237" y="3271721"/>
          <a:ext cx="1414286" cy="1414286"/>
        </a:xfrm>
        <a:prstGeom prst="ellipse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CH" sz="1800" kern="1200" dirty="0"/>
            <a:t>Diversità</a:t>
          </a:r>
        </a:p>
      </dsp:txBody>
      <dsp:txXfrm>
        <a:off x="2410354" y="3478838"/>
        <a:ext cx="1000052" cy="1000052"/>
      </dsp:txXfrm>
    </dsp:sp>
    <dsp:sp modelId="{D452885D-5A46-434C-9BE4-020872BA5B56}">
      <dsp:nvSpPr>
        <dsp:cNvPr id="0" name=""/>
        <dsp:cNvSpPr/>
      </dsp:nvSpPr>
      <dsp:spPr>
        <a:xfrm rot="15120000">
          <a:off x="2396744" y="2739555"/>
          <a:ext cx="377011" cy="4773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CH" sz="1400" kern="1200"/>
        </a:p>
      </dsp:txBody>
      <dsp:txXfrm rot="10800000">
        <a:off x="2470771" y="2888803"/>
        <a:ext cx="263908" cy="286393"/>
      </dsp:txXfrm>
    </dsp:sp>
    <dsp:sp modelId="{0E6474FC-3605-4D19-ABCC-0CD2D15DC161}">
      <dsp:nvSpPr>
        <dsp:cNvPr id="0" name=""/>
        <dsp:cNvSpPr/>
      </dsp:nvSpPr>
      <dsp:spPr>
        <a:xfrm>
          <a:off x="1546382" y="1250128"/>
          <a:ext cx="1414286" cy="1414286"/>
        </a:xfrm>
        <a:prstGeom prst="ellipse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CH" sz="1800" kern="1200" dirty="0"/>
            <a:t>Crescita</a:t>
          </a:r>
        </a:p>
      </dsp:txBody>
      <dsp:txXfrm>
        <a:off x="1753499" y="1457245"/>
        <a:ext cx="1000052" cy="1000052"/>
      </dsp:txXfrm>
    </dsp:sp>
    <dsp:sp modelId="{E0E3E935-9D7E-4B27-8717-0571DEC74340}">
      <dsp:nvSpPr>
        <dsp:cNvPr id="0" name=""/>
        <dsp:cNvSpPr/>
      </dsp:nvSpPr>
      <dsp:spPr>
        <a:xfrm rot="19440000">
          <a:off x="2916222" y="1100175"/>
          <a:ext cx="377011" cy="4773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CH" sz="1400" kern="1200"/>
        </a:p>
      </dsp:txBody>
      <dsp:txXfrm>
        <a:off x="2927022" y="1228879"/>
        <a:ext cx="263908" cy="2863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CH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AF7E2B-38F4-494E-A2C2-31B27489D0DF}" type="datetimeFigureOut">
              <a:rPr lang="it-CH" smtClean="0"/>
              <a:t>21.06.2022</a:t>
            </a:fld>
            <a:endParaRPr lang="it-CH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CH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CH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CH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585137-AFCC-4AEC-BD11-403AF63E34DC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4030918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CH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585137-AFCC-4AEC-BD11-403AF63E34DC}" type="slidenum">
              <a:rPr kumimoji="0" lang="it-C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it-CH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65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CH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585137-AFCC-4AEC-BD11-403AF63E34DC}" type="slidenum">
              <a:rPr lang="it-CH" smtClean="0"/>
              <a:t>5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7413915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CH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585137-AFCC-4AEC-BD11-403AF63E34DC}" type="slidenum">
              <a:rPr kumimoji="0" lang="it-C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it-CH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4141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01E82A0-A5BC-BC65-C96B-46918ACFF6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it-CH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81A9EDF-92CF-299D-A530-F69E7DF8DE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it-CH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54520F4-684E-C532-0B52-D356FC47C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55EB9-9DC0-4537-A3DF-392E87707146}" type="datetimeFigureOut">
              <a:rPr lang="it-CH" smtClean="0"/>
              <a:t>21.06.2022</a:t>
            </a:fld>
            <a:endParaRPr lang="it-CH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4FDC427-0969-F241-3439-D0D2E97F4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AD032F2-C0A6-7C92-B3F8-20FA170A7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7C116-2A8C-4522-8F31-79217630A102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3009351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E08D49-E9F4-8977-EEE8-E569648F7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it-CH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AD41B6D-D284-B3D3-49EC-E76B182ACB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CH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5C41F96-CA82-8275-72EB-0707990CA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55EB9-9DC0-4537-A3DF-392E87707146}" type="datetimeFigureOut">
              <a:rPr lang="it-CH" smtClean="0"/>
              <a:t>21.06.2022</a:t>
            </a:fld>
            <a:endParaRPr lang="it-CH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142E974-0C96-1C07-FEC3-C812E57DD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4953FDD-1B39-1028-BF81-F505478CE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7C116-2A8C-4522-8F31-79217630A102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377222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4273F7F-6AD9-44BB-2B6F-DA60638F14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it-CH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52321E9-3F2C-01E9-1CBC-7D77E2CA3E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CH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31619F8-1A13-8B68-DBAD-C779F2C85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55EB9-9DC0-4537-A3DF-392E87707146}" type="datetimeFigureOut">
              <a:rPr lang="it-CH" smtClean="0"/>
              <a:t>21.06.2022</a:t>
            </a:fld>
            <a:endParaRPr lang="it-CH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F078F2F-2169-51F9-5CDD-D800D3F43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B8340A0-9342-8088-4487-52313107E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7C116-2A8C-4522-8F31-79217630A102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528392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1EC8B0-F149-256E-69C3-E2A065586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it-CH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2CF9F6B-67AE-09B6-306F-70CB9B62EA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CH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35D7750-CD76-C477-70D9-FA0E0F792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55EB9-9DC0-4537-A3DF-392E87707146}" type="datetimeFigureOut">
              <a:rPr lang="it-CH" smtClean="0"/>
              <a:t>21.06.2022</a:t>
            </a:fld>
            <a:endParaRPr lang="it-CH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0EAAF83-3C32-AF48-0BA7-44C164511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7F04BEE-2A41-8886-9981-B2324D052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7C116-2A8C-4522-8F31-79217630A102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2119250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756DFB-7F0B-A1D0-E3B8-A481B7135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it-CH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9B6A237-1F93-752E-9BC5-15F2B38231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A12D31-B635-BFB0-1192-56C623B6F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55EB9-9DC0-4537-A3DF-392E87707146}" type="datetimeFigureOut">
              <a:rPr lang="it-CH" smtClean="0"/>
              <a:t>21.06.2022</a:t>
            </a:fld>
            <a:endParaRPr lang="it-CH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7E1084C-F2BA-06D5-1AB5-1322362B7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7930F86-8CF0-572D-7192-742FFB827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7C116-2A8C-4522-8F31-79217630A102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2643980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528F5C-8D11-508E-D890-60F99F19A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it-CH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D8CDA6A-EF02-17CA-1671-32949EEBF4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CH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42D0B75-9AFA-B548-ADD6-E2B656CD3D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CH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43A5D5C-289C-41A6-65F2-A32B2387A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55EB9-9DC0-4537-A3DF-392E87707146}" type="datetimeFigureOut">
              <a:rPr lang="it-CH" smtClean="0"/>
              <a:t>21.06.2022</a:t>
            </a:fld>
            <a:endParaRPr lang="it-CH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7FE160B-1D2B-7C4B-0FFE-C07123A85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E72FEFA-08E3-DD41-EE09-BA8B3DBD6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7C116-2A8C-4522-8F31-79217630A102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1697975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5337AC-FEA9-34BC-3038-C0F090AAF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it-CH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686FBCD-EEC0-8969-F51F-99461F0ACB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CE21ADC-EC74-2725-BE8D-F6B862CF7B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CH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7854C08-0E04-F401-B1C6-FF74F359E0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1E6A228-0426-FB36-B590-D3C17348E5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CH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73D6E8E-3D74-66FF-CE95-2A5E0FE15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55EB9-9DC0-4537-A3DF-392E87707146}" type="datetimeFigureOut">
              <a:rPr lang="it-CH" smtClean="0"/>
              <a:t>21.06.2022</a:t>
            </a:fld>
            <a:endParaRPr lang="it-CH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1650C0B-8009-8EE9-D764-AB19A9C0B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579047B-7462-8E16-BEDB-330A04992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7C116-2A8C-4522-8F31-79217630A102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3446467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CE25ED-9A81-4FB8-6FEC-29D1E3951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it-CH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9CC0328-91AD-C13D-F005-565457845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55EB9-9DC0-4537-A3DF-392E87707146}" type="datetimeFigureOut">
              <a:rPr lang="it-CH" smtClean="0"/>
              <a:t>21.06.2022</a:t>
            </a:fld>
            <a:endParaRPr lang="it-CH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5053C64-C99D-EF60-3970-83CCAC974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BF0E06E-7297-45D1-D0E0-D513C5CD7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7C116-2A8C-4522-8F31-79217630A102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236423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6DC25AC-08FE-463C-2623-889476F1D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55EB9-9DC0-4537-A3DF-392E87707146}" type="datetimeFigureOut">
              <a:rPr lang="it-CH" smtClean="0"/>
              <a:t>21.06.2022</a:t>
            </a:fld>
            <a:endParaRPr lang="it-CH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CAE93D9-C1FD-D0FD-7477-BA299CA7A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D36E404-CB97-7263-A374-36F6C16C8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7C116-2A8C-4522-8F31-79217630A102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3192998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60EC7F-6306-3105-88E9-A4BA516EE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it-CH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D310D2A-847A-5DEB-7DCC-19415C16AC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CH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7D2BB93-2861-B1CD-9147-949A429B00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6359318-9EE0-1974-72F8-B0F50D2DA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55EB9-9DC0-4537-A3DF-392E87707146}" type="datetimeFigureOut">
              <a:rPr lang="it-CH" smtClean="0"/>
              <a:t>21.06.2022</a:t>
            </a:fld>
            <a:endParaRPr lang="it-CH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F6F81F4-7114-F048-C821-0B609A47F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B701FA9-B600-C2FB-8C4D-986ACEA25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7C116-2A8C-4522-8F31-79217630A102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1264674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E18CB3-BA35-1093-CF3B-7E890E7B2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it-CH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92FB906-B8C0-664C-1611-D777CDF27D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CH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64DBBE6-3857-66C1-7B58-DAE469DCC1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357FF51-A00F-F7A5-A2D6-63CE39B26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55EB9-9DC0-4537-A3DF-392E87707146}" type="datetimeFigureOut">
              <a:rPr lang="it-CH" smtClean="0"/>
              <a:t>21.06.2022</a:t>
            </a:fld>
            <a:endParaRPr lang="it-CH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BC9F5ED-14D9-702F-B46E-F66FCD5E6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2E0465D-7812-06E4-BD91-EF651AEAD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7C116-2A8C-4522-8F31-79217630A102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1631328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053F127-944F-40EF-678B-E57BFEB80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it-CH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64C2980-F1E4-8558-8217-498B76C10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CH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B5E3630-C643-1A31-FDE5-F7716922E9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55EB9-9DC0-4537-A3DF-392E87707146}" type="datetimeFigureOut">
              <a:rPr lang="it-CH" smtClean="0"/>
              <a:t>21.06.2022</a:t>
            </a:fld>
            <a:endParaRPr lang="it-CH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18AFB43-BD31-021C-64FF-76A8D5CF40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CH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9EDAF0E-7E75-76DE-3D36-1E2D4A3047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7C116-2A8C-4522-8F31-79217630A102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242524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CH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4D32F293-2D83-7172-48DA-7428B512F8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6740" y="1598238"/>
            <a:ext cx="7692691" cy="3487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797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278727E-49EC-BCE7-BED6-9573D5DEE4B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8537"/>
          <a:stretch/>
        </p:blipFill>
        <p:spPr>
          <a:xfrm>
            <a:off x="20" y="10"/>
            <a:ext cx="12191980" cy="685799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FDBBE6F6-BDAD-9F7B-FB0C-5E5F3139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Quali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i </a:t>
            </a:r>
            <a:r>
              <a:rPr lang="en-US" sz="36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criteri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di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partecipazione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? </a:t>
            </a:r>
          </a:p>
        </p:txBody>
      </p:sp>
      <p:graphicFrame>
        <p:nvGraphicFramePr>
          <p:cNvPr id="3" name="Diagramma 2">
            <a:extLst>
              <a:ext uri="{FF2B5EF4-FFF2-40B4-BE49-F238E27FC236}">
                <a16:creationId xmlns:a16="http://schemas.microsoft.com/office/drawing/2014/main" id="{48632A85-AA7B-8B29-449E-EE84ABFDBD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473643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742492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>
            <a:extLst>
              <a:ext uri="{FF2B5EF4-FFF2-40B4-BE49-F238E27FC236}">
                <a16:creationId xmlns:a16="http://schemas.microsoft.com/office/drawing/2014/main" id="{CF5F8CE2-9AA4-3C31-F564-FED5D89E99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93417996"/>
              </p:ext>
            </p:extLst>
          </p:nvPr>
        </p:nvGraphicFramePr>
        <p:xfrm>
          <a:off x="2032000" y="1451610"/>
          <a:ext cx="7946390" cy="46867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olo 2">
            <a:extLst>
              <a:ext uri="{FF2B5EF4-FFF2-40B4-BE49-F238E27FC236}">
                <a16:creationId xmlns:a16="http://schemas.microsoft.com/office/drawing/2014/main" id="{C09D0E13-66D4-C54B-6556-5C2E0E1E38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2530" y="528003"/>
            <a:ext cx="9144000" cy="752157"/>
          </a:xfrm>
        </p:spPr>
        <p:txBody>
          <a:bodyPr>
            <a:normAutofit fontScale="90000"/>
          </a:bodyPr>
          <a:lstStyle/>
          <a:p>
            <a:r>
              <a:rPr lang="it-CH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 famiglia per una famiglia…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A6BF0EB3-B166-3701-0CD7-9522E86D3B88}"/>
              </a:ext>
            </a:extLst>
          </p:cNvPr>
          <p:cNvSpPr txBox="1"/>
          <p:nvPr/>
        </p:nvSpPr>
        <p:spPr>
          <a:xfrm>
            <a:off x="5439410" y="3564138"/>
            <a:ext cx="1313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CH" sz="2400" b="1" dirty="0">
                <a:solidFill>
                  <a:srgbClr val="C00000"/>
                </a:solidFill>
              </a:rPr>
              <a:t>Persone</a:t>
            </a:r>
            <a:r>
              <a:rPr lang="it-CH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01960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7">
            <a:extLst>
              <a:ext uri="{FF2B5EF4-FFF2-40B4-BE49-F238E27FC236}">
                <a16:creationId xmlns:a16="http://schemas.microsoft.com/office/drawing/2014/main" id="{131BAD53-4E89-4F62-BBB7-26359763ED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9">
            <a:extLst>
              <a:ext uri="{FF2B5EF4-FFF2-40B4-BE49-F238E27FC236}">
                <a16:creationId xmlns:a16="http://schemas.microsoft.com/office/drawing/2014/main" id="{62756DA2-40EB-4C6F-B962-5822FFB54F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653438" cy="6858000"/>
          </a:xfrm>
          <a:custGeom>
            <a:avLst/>
            <a:gdLst>
              <a:gd name="connsiteX0" fmla="*/ 0 w 6096000"/>
              <a:gd name="connsiteY0" fmla="*/ 0 h 6858000"/>
              <a:gd name="connsiteX1" fmla="*/ 5567517 w 6096000"/>
              <a:gd name="connsiteY1" fmla="*/ 0 h 6858000"/>
              <a:gd name="connsiteX2" fmla="*/ 5566938 w 6096000"/>
              <a:gd name="connsiteY2" fmla="*/ 1705 h 6858000"/>
              <a:gd name="connsiteX3" fmla="*/ 5551594 w 6096000"/>
              <a:gd name="connsiteY3" fmla="*/ 17287 h 6858000"/>
              <a:gd name="connsiteX4" fmla="*/ 5545641 w 6096000"/>
              <a:gd name="connsiteY4" fmla="*/ 130336 h 6858000"/>
              <a:gd name="connsiteX5" fmla="*/ 5538289 w 6096000"/>
              <a:gd name="connsiteY5" fmla="*/ 187093 h 6858000"/>
              <a:gd name="connsiteX6" fmla="*/ 5545790 w 6096000"/>
              <a:gd name="connsiteY6" fmla="*/ 265704 h 6858000"/>
              <a:gd name="connsiteX7" fmla="*/ 5542313 w 6096000"/>
              <a:gd name="connsiteY7" fmla="*/ 354566 h 6858000"/>
              <a:gd name="connsiteX8" fmla="*/ 5524126 w 6096000"/>
              <a:gd name="connsiteY8" fmla="*/ 472000 h 6858000"/>
              <a:gd name="connsiteX9" fmla="*/ 5522170 w 6096000"/>
              <a:gd name="connsiteY9" fmla="*/ 473782 h 6858000"/>
              <a:gd name="connsiteX10" fmla="*/ 5521798 w 6096000"/>
              <a:gd name="connsiteY10" fmla="*/ 491380 h 6858000"/>
              <a:gd name="connsiteX11" fmla="*/ 5536419 w 6096000"/>
              <a:gd name="connsiteY11" fmla="*/ 531675 h 6858000"/>
              <a:gd name="connsiteX12" fmla="*/ 5533435 w 6096000"/>
              <a:gd name="connsiteY12" fmla="*/ 536015 h 6858000"/>
              <a:gd name="connsiteX13" fmla="*/ 5538088 w 6096000"/>
              <a:gd name="connsiteY13" fmla="*/ 572092 h 6858000"/>
              <a:gd name="connsiteX14" fmla="*/ 5536061 w 6096000"/>
              <a:gd name="connsiteY14" fmla="*/ 572511 h 6858000"/>
              <a:gd name="connsiteX15" fmla="*/ 5528218 w 6096000"/>
              <a:gd name="connsiteY15" fmla="*/ 582332 h 6858000"/>
              <a:gd name="connsiteX16" fmla="*/ 5518011 w 6096000"/>
              <a:gd name="connsiteY16" fmla="*/ 601285 h 6858000"/>
              <a:gd name="connsiteX17" fmla="*/ 5473174 w 6096000"/>
              <a:gd name="connsiteY17" fmla="*/ 681608 h 6858000"/>
              <a:gd name="connsiteX18" fmla="*/ 5472963 w 6096000"/>
              <a:gd name="connsiteY18" fmla="*/ 689151 h 6858000"/>
              <a:gd name="connsiteX19" fmla="*/ 5472485 w 6096000"/>
              <a:gd name="connsiteY19" fmla="*/ 689289 h 6858000"/>
              <a:gd name="connsiteX20" fmla="*/ 5471326 w 6096000"/>
              <a:gd name="connsiteY20" fmla="*/ 697222 h 6858000"/>
              <a:gd name="connsiteX21" fmla="*/ 5472164 w 6096000"/>
              <a:gd name="connsiteY21" fmla="*/ 717531 h 6858000"/>
              <a:gd name="connsiteX22" fmla="*/ 5468891 w 6096000"/>
              <a:gd name="connsiteY22" fmla="*/ 722494 h 6858000"/>
              <a:gd name="connsiteX23" fmla="*/ 5463081 w 6096000"/>
              <a:gd name="connsiteY23" fmla="*/ 724368 h 6858000"/>
              <a:gd name="connsiteX24" fmla="*/ 5446981 w 6096000"/>
              <a:gd name="connsiteY24" fmla="*/ 752692 h 6858000"/>
              <a:gd name="connsiteX25" fmla="*/ 5417190 w 6096000"/>
              <a:gd name="connsiteY25" fmla="*/ 816346 h 6858000"/>
              <a:gd name="connsiteX26" fmla="*/ 5388958 w 6096000"/>
              <a:gd name="connsiteY26" fmla="*/ 889417 h 6858000"/>
              <a:gd name="connsiteX27" fmla="*/ 5307044 w 6096000"/>
              <a:gd name="connsiteY27" fmla="*/ 1063288 h 6858000"/>
              <a:gd name="connsiteX28" fmla="*/ 5303837 w 6096000"/>
              <a:gd name="connsiteY28" fmla="*/ 1157176 h 6858000"/>
              <a:gd name="connsiteX29" fmla="*/ 5286494 w 6096000"/>
              <a:gd name="connsiteY29" fmla="*/ 1210776 h 6858000"/>
              <a:gd name="connsiteX30" fmla="*/ 5282463 w 6096000"/>
              <a:gd name="connsiteY30" fmla="*/ 1301993 h 6858000"/>
              <a:gd name="connsiteX31" fmla="*/ 5252235 w 6096000"/>
              <a:gd name="connsiteY31" fmla="*/ 1360879 h 6858000"/>
              <a:gd name="connsiteX32" fmla="*/ 5244497 w 6096000"/>
              <a:gd name="connsiteY32" fmla="*/ 1404045 h 6858000"/>
              <a:gd name="connsiteX33" fmla="*/ 5223823 w 6096000"/>
              <a:gd name="connsiteY33" fmla="*/ 1429568 h 6858000"/>
              <a:gd name="connsiteX34" fmla="*/ 5224851 w 6096000"/>
              <a:gd name="connsiteY34" fmla="*/ 1430305 h 6858000"/>
              <a:gd name="connsiteX35" fmla="*/ 5212394 w 6096000"/>
              <a:gd name="connsiteY35" fmla="*/ 1463304 h 6858000"/>
              <a:gd name="connsiteX36" fmla="*/ 5209958 w 6096000"/>
              <a:gd name="connsiteY36" fmla="*/ 1514846 h 6858000"/>
              <a:gd name="connsiteX37" fmla="*/ 5206417 w 6096000"/>
              <a:gd name="connsiteY37" fmla="*/ 1519731 h 6858000"/>
              <a:gd name="connsiteX38" fmla="*/ 5206640 w 6096000"/>
              <a:gd name="connsiteY38" fmla="*/ 1519929 h 6858000"/>
              <a:gd name="connsiteX39" fmla="*/ 5207632 w 6096000"/>
              <a:gd name="connsiteY39" fmla="*/ 1546022 h 6858000"/>
              <a:gd name="connsiteX40" fmla="*/ 5212030 w 6096000"/>
              <a:gd name="connsiteY40" fmla="*/ 1578752 h 6858000"/>
              <a:gd name="connsiteX41" fmla="*/ 5203533 w 6096000"/>
              <a:gd name="connsiteY41" fmla="*/ 1647555 h 6858000"/>
              <a:gd name="connsiteX42" fmla="*/ 5190877 w 6096000"/>
              <a:gd name="connsiteY42" fmla="*/ 1715685 h 6858000"/>
              <a:gd name="connsiteX43" fmla="*/ 5184235 w 6096000"/>
              <a:gd name="connsiteY43" fmla="*/ 1740358 h 6858000"/>
              <a:gd name="connsiteX44" fmla="*/ 5181475 w 6096000"/>
              <a:gd name="connsiteY44" fmla="*/ 1784314 h 6858000"/>
              <a:gd name="connsiteX45" fmla="*/ 5185845 w 6096000"/>
              <a:gd name="connsiteY45" fmla="*/ 1804434 h 6858000"/>
              <a:gd name="connsiteX46" fmla="*/ 5185068 w 6096000"/>
              <a:gd name="connsiteY46" fmla="*/ 1805316 h 6858000"/>
              <a:gd name="connsiteX47" fmla="*/ 5188593 w 6096000"/>
              <a:gd name="connsiteY47" fmla="*/ 1807109 h 6858000"/>
              <a:gd name="connsiteX48" fmla="*/ 5185920 w 6096000"/>
              <a:gd name="connsiteY48" fmla="*/ 1821003 h 6858000"/>
              <a:gd name="connsiteX49" fmla="*/ 5183543 w 6096000"/>
              <a:gd name="connsiteY49" fmla="*/ 1824832 h 6858000"/>
              <a:gd name="connsiteX50" fmla="*/ 5182235 w 6096000"/>
              <a:gd name="connsiteY50" fmla="*/ 1830429 h 6858000"/>
              <a:gd name="connsiteX51" fmla="*/ 5182525 w 6096000"/>
              <a:gd name="connsiteY51" fmla="*/ 1830569 h 6858000"/>
              <a:gd name="connsiteX52" fmla="*/ 5180663 w 6096000"/>
              <a:gd name="connsiteY52" fmla="*/ 1835810 h 6858000"/>
              <a:gd name="connsiteX53" fmla="*/ 5167452 w 6096000"/>
              <a:gd name="connsiteY53" fmla="*/ 1861483 h 6858000"/>
              <a:gd name="connsiteX54" fmla="*/ 5174266 w 6096000"/>
              <a:gd name="connsiteY54" fmla="*/ 1892417 h 6858000"/>
              <a:gd name="connsiteX55" fmla="*/ 5189262 w 6096000"/>
              <a:gd name="connsiteY55" fmla="*/ 1895114 h 6858000"/>
              <a:gd name="connsiteX56" fmla="*/ 5187100 w 6096000"/>
              <a:gd name="connsiteY56" fmla="*/ 1899379 h 6858000"/>
              <a:gd name="connsiteX57" fmla="*/ 5180471 w 6096000"/>
              <a:gd name="connsiteY57" fmla="*/ 1907867 h 6858000"/>
              <a:gd name="connsiteX58" fmla="*/ 5181361 w 6096000"/>
              <a:gd name="connsiteY58" fmla="*/ 1910265 h 6858000"/>
              <a:gd name="connsiteX59" fmla="*/ 5178268 w 6096000"/>
              <a:gd name="connsiteY59" fmla="*/ 1935584 h 6858000"/>
              <a:gd name="connsiteX60" fmla="*/ 5183619 w 6096000"/>
              <a:gd name="connsiteY60" fmla="*/ 1942021 h 6858000"/>
              <a:gd name="connsiteX61" fmla="*/ 5184480 w 6096000"/>
              <a:gd name="connsiteY61" fmla="*/ 1945112 h 6858000"/>
              <a:gd name="connsiteX62" fmla="*/ 5172776 w 6096000"/>
              <a:gd name="connsiteY62" fmla="*/ 1961162 h 6858000"/>
              <a:gd name="connsiteX63" fmla="*/ 5168513 w 6096000"/>
              <a:gd name="connsiteY63" fmla="*/ 1969445 h 6858000"/>
              <a:gd name="connsiteX64" fmla="*/ 5126597 w 6096000"/>
              <a:gd name="connsiteY64" fmla="*/ 2024270 h 6858000"/>
              <a:gd name="connsiteX65" fmla="*/ 5119528 w 6096000"/>
              <a:gd name="connsiteY65" fmla="*/ 2107942 h 6858000"/>
              <a:gd name="connsiteX66" fmla="*/ 5110356 w 6096000"/>
              <a:gd name="connsiteY66" fmla="*/ 2193455 h 6858000"/>
              <a:gd name="connsiteX67" fmla="*/ 5104992 w 6096000"/>
              <a:gd name="connsiteY67" fmla="*/ 2260088 h 6858000"/>
              <a:gd name="connsiteX68" fmla="*/ 5059439 w 6096000"/>
              <a:gd name="connsiteY68" fmla="*/ 2335735 h 6858000"/>
              <a:gd name="connsiteX69" fmla="*/ 5022061 w 6096000"/>
              <a:gd name="connsiteY69" fmla="*/ 2408995 h 6858000"/>
              <a:gd name="connsiteX70" fmla="*/ 5022253 w 6096000"/>
              <a:gd name="connsiteY70" fmla="*/ 2445869 h 6858000"/>
              <a:gd name="connsiteX71" fmla="*/ 5011426 w 6096000"/>
              <a:gd name="connsiteY71" fmla="*/ 2496499 h 6858000"/>
              <a:gd name="connsiteX72" fmla="*/ 4994224 w 6096000"/>
              <a:gd name="connsiteY72" fmla="*/ 2549900 h 6858000"/>
              <a:gd name="connsiteX73" fmla="*/ 4995245 w 6096000"/>
              <a:gd name="connsiteY73" fmla="*/ 2596456 h 6858000"/>
              <a:gd name="connsiteX74" fmla="*/ 4988570 w 6096000"/>
              <a:gd name="connsiteY74" fmla="*/ 2606088 h 6858000"/>
              <a:gd name="connsiteX75" fmla="*/ 4988371 w 6096000"/>
              <a:gd name="connsiteY75" fmla="*/ 2635351 h 6858000"/>
              <a:gd name="connsiteX76" fmla="*/ 4983212 w 6096000"/>
              <a:gd name="connsiteY76" fmla="*/ 2665666 h 6858000"/>
              <a:gd name="connsiteX77" fmla="*/ 4968234 w 6096000"/>
              <a:gd name="connsiteY77" fmla="*/ 2715895 h 6858000"/>
              <a:gd name="connsiteX78" fmla="*/ 4975888 w 6096000"/>
              <a:gd name="connsiteY78" fmla="*/ 2725052 h 6858000"/>
              <a:gd name="connsiteX79" fmla="*/ 4980195 w 6096000"/>
              <a:gd name="connsiteY79" fmla="*/ 2726489 h 6858000"/>
              <a:gd name="connsiteX80" fmla="*/ 4976218 w 6096000"/>
              <a:gd name="connsiteY80" fmla="*/ 2740278 h 6858000"/>
              <a:gd name="connsiteX81" fmla="*/ 4980571 w 6096000"/>
              <a:gd name="connsiteY81" fmla="*/ 2751112 h 6858000"/>
              <a:gd name="connsiteX82" fmla="*/ 4973893 w 6096000"/>
              <a:gd name="connsiteY82" fmla="*/ 2760208 h 6858000"/>
              <a:gd name="connsiteX83" fmla="*/ 4979005 w 6096000"/>
              <a:gd name="connsiteY83" fmla="*/ 2790136 h 6858000"/>
              <a:gd name="connsiteX84" fmla="*/ 4986137 w 6096000"/>
              <a:gd name="connsiteY84" fmla="*/ 2804183 h 6858000"/>
              <a:gd name="connsiteX85" fmla="*/ 4986175 w 6096000"/>
              <a:gd name="connsiteY85" fmla="*/ 2825860 h 6858000"/>
              <a:gd name="connsiteX86" fmla="*/ 4993936 w 6096000"/>
              <a:gd name="connsiteY86" fmla="*/ 2911749 h 6858000"/>
              <a:gd name="connsiteX87" fmla="*/ 4992563 w 6096000"/>
              <a:gd name="connsiteY87" fmla="*/ 2977278 h 6858000"/>
              <a:gd name="connsiteX88" fmla="*/ 4980516 w 6096000"/>
              <a:gd name="connsiteY88" fmla="*/ 2991092 h 6858000"/>
              <a:gd name="connsiteX89" fmla="*/ 4992801 w 6096000"/>
              <a:gd name="connsiteY89" fmla="*/ 3020247 h 6858000"/>
              <a:gd name="connsiteX90" fmla="*/ 5014805 w 6096000"/>
              <a:gd name="connsiteY90" fmla="*/ 3065434 h 6858000"/>
              <a:gd name="connsiteX91" fmla="*/ 5002733 w 6096000"/>
              <a:gd name="connsiteY91" fmla="*/ 3103777 h 6858000"/>
              <a:gd name="connsiteX92" fmla="*/ 5002941 w 6096000"/>
              <a:gd name="connsiteY92" fmla="*/ 3151828 h 6858000"/>
              <a:gd name="connsiteX93" fmla="*/ 5002883 w 6096000"/>
              <a:gd name="connsiteY93" fmla="*/ 3180546 h 6858000"/>
              <a:gd name="connsiteX94" fmla="*/ 5016711 w 6096000"/>
              <a:gd name="connsiteY94" fmla="*/ 3258677 h 6858000"/>
              <a:gd name="connsiteX95" fmla="*/ 5017918 w 6096000"/>
              <a:gd name="connsiteY95" fmla="*/ 3262610 h 6858000"/>
              <a:gd name="connsiteX96" fmla="*/ 5011672 w 6096000"/>
              <a:gd name="connsiteY96" fmla="*/ 3277179 h 6858000"/>
              <a:gd name="connsiteX97" fmla="*/ 5009344 w 6096000"/>
              <a:gd name="connsiteY97" fmla="*/ 3278130 h 6858000"/>
              <a:gd name="connsiteX98" fmla="*/ 5026770 w 6096000"/>
              <a:gd name="connsiteY98" fmla="*/ 3325671 h 6858000"/>
              <a:gd name="connsiteX99" fmla="*/ 5024571 w 6096000"/>
              <a:gd name="connsiteY99" fmla="*/ 3332072 h 6858000"/>
              <a:gd name="connsiteX100" fmla="*/ 5041705 w 6096000"/>
              <a:gd name="connsiteY100" fmla="*/ 3362948 h 6858000"/>
              <a:gd name="connsiteX101" fmla="*/ 5047477 w 6096000"/>
              <a:gd name="connsiteY101" fmla="*/ 3378959 h 6858000"/>
              <a:gd name="connsiteX102" fmla="*/ 5060758 w 6096000"/>
              <a:gd name="connsiteY102" fmla="*/ 3407057 h 6858000"/>
              <a:gd name="connsiteX103" fmla="*/ 5058968 w 6096000"/>
              <a:gd name="connsiteY103" fmla="*/ 3409825 h 6858000"/>
              <a:gd name="connsiteX104" fmla="*/ 5062667 w 6096000"/>
              <a:gd name="connsiteY104" fmla="*/ 3415218 h 6858000"/>
              <a:gd name="connsiteX105" fmla="*/ 5060928 w 6096000"/>
              <a:gd name="connsiteY105" fmla="*/ 3419880 h 6858000"/>
              <a:gd name="connsiteX106" fmla="*/ 5062923 w 6096000"/>
              <a:gd name="connsiteY106" fmla="*/ 3424545 h 6858000"/>
              <a:gd name="connsiteX107" fmla="*/ 5064623 w 6096000"/>
              <a:gd name="connsiteY107" fmla="*/ 3476412 h 6858000"/>
              <a:gd name="connsiteX108" fmla="*/ 5069684 w 6096000"/>
              <a:gd name="connsiteY108" fmla="*/ 3486850 h 6858000"/>
              <a:gd name="connsiteX109" fmla="*/ 5063339 w 6096000"/>
              <a:gd name="connsiteY109" fmla="*/ 3496391 h 6858000"/>
              <a:gd name="connsiteX110" fmla="*/ 5070139 w 6096000"/>
              <a:gd name="connsiteY110" fmla="*/ 3531201 h 6858000"/>
              <a:gd name="connsiteX111" fmla="*/ 5079896 w 6096000"/>
              <a:gd name="connsiteY111" fmla="*/ 3542019 h 6858000"/>
              <a:gd name="connsiteX112" fmla="*/ 5087540 w 6096000"/>
              <a:gd name="connsiteY112" fmla="*/ 3552249 h 6858000"/>
              <a:gd name="connsiteX113" fmla="*/ 5087902 w 6096000"/>
              <a:gd name="connsiteY113" fmla="*/ 3553678 h 6858000"/>
              <a:gd name="connsiteX114" fmla="*/ 5091509 w 6096000"/>
              <a:gd name="connsiteY114" fmla="*/ 3568021 h 6858000"/>
              <a:gd name="connsiteX115" fmla="*/ 5091934 w 6096000"/>
              <a:gd name="connsiteY115" fmla="*/ 3569719 h 6858000"/>
              <a:gd name="connsiteX116" fmla="*/ 5089362 w 6096000"/>
              <a:gd name="connsiteY116" fmla="*/ 3586412 h 6858000"/>
              <a:gd name="connsiteX117" fmla="*/ 5092358 w 6096000"/>
              <a:gd name="connsiteY117" fmla="*/ 3597336 h 6858000"/>
              <a:gd name="connsiteX118" fmla="*/ 5084254 w 6096000"/>
              <a:gd name="connsiteY118" fmla="*/ 3606007 h 6858000"/>
              <a:gd name="connsiteX119" fmla="*/ 5084281 w 6096000"/>
              <a:gd name="connsiteY119" fmla="*/ 3641228 h 6858000"/>
              <a:gd name="connsiteX120" fmla="*/ 5091848 w 6096000"/>
              <a:gd name="connsiteY120" fmla="*/ 3653088 h 6858000"/>
              <a:gd name="connsiteX121" fmla="*/ 5097436 w 6096000"/>
              <a:gd name="connsiteY121" fmla="*/ 3664114 h 6858000"/>
              <a:gd name="connsiteX122" fmla="*/ 5097518 w 6096000"/>
              <a:gd name="connsiteY122" fmla="*/ 3665569 h 6858000"/>
              <a:gd name="connsiteX123" fmla="*/ 5099829 w 6096000"/>
              <a:gd name="connsiteY123" fmla="*/ 3707357 h 6858000"/>
              <a:gd name="connsiteX124" fmla="*/ 5114696 w 6096000"/>
              <a:gd name="connsiteY124" fmla="*/ 3778166 h 6858000"/>
              <a:gd name="connsiteX125" fmla="*/ 5135379 w 6096000"/>
              <a:gd name="connsiteY125" fmla="*/ 3878222 h 6858000"/>
              <a:gd name="connsiteX126" fmla="*/ 5130138 w 6096000"/>
              <a:gd name="connsiteY126" fmla="*/ 4048117 h 6858000"/>
              <a:gd name="connsiteX127" fmla="*/ 5090040 w 6096000"/>
              <a:gd name="connsiteY127" fmla="*/ 4219510 h 6858000"/>
              <a:gd name="connsiteX128" fmla="*/ 5092812 w 6096000"/>
              <a:gd name="connsiteY128" fmla="*/ 4411258 h 6858000"/>
              <a:gd name="connsiteX129" fmla="*/ 5084599 w 6096000"/>
              <a:gd name="connsiteY129" fmla="*/ 4488531 h 6858000"/>
              <a:gd name="connsiteX130" fmla="*/ 5084072 w 6096000"/>
              <a:gd name="connsiteY130" fmla="*/ 4539168 h 6858000"/>
              <a:gd name="connsiteX131" fmla="*/ 5068936 w 6096000"/>
              <a:gd name="connsiteY131" fmla="*/ 4625153 h 6858000"/>
              <a:gd name="connsiteX132" fmla="*/ 5059114 w 6096000"/>
              <a:gd name="connsiteY132" fmla="*/ 4733115 h 6858000"/>
              <a:gd name="connsiteX133" fmla="*/ 5037209 w 6096000"/>
              <a:gd name="connsiteY133" fmla="*/ 4844323 h 6858000"/>
              <a:gd name="connsiteX134" fmla="*/ 5020638 w 6096000"/>
              <a:gd name="connsiteY134" fmla="*/ 4877992 h 6858000"/>
              <a:gd name="connsiteX135" fmla="*/ 5006413 w 6096000"/>
              <a:gd name="connsiteY135" fmla="*/ 4925805 h 6858000"/>
              <a:gd name="connsiteX136" fmla="*/ 4971037 w 6096000"/>
              <a:gd name="connsiteY136" fmla="*/ 5009272 h 6858000"/>
              <a:gd name="connsiteX137" fmla="*/ 4963105 w 6096000"/>
              <a:gd name="connsiteY137" fmla="*/ 5111369 h 6858000"/>
              <a:gd name="connsiteX138" fmla="*/ 4976341 w 6096000"/>
              <a:gd name="connsiteY138" fmla="*/ 5210876 h 6858000"/>
              <a:gd name="connsiteX139" fmla="*/ 4980617 w 6096000"/>
              <a:gd name="connsiteY139" fmla="*/ 5269726 h 6858000"/>
              <a:gd name="connsiteX140" fmla="*/ 4997733 w 6096000"/>
              <a:gd name="connsiteY140" fmla="*/ 5464225 h 6858000"/>
              <a:gd name="connsiteX141" fmla="*/ 5001400 w 6096000"/>
              <a:gd name="connsiteY141" fmla="*/ 5594585 h 6858000"/>
              <a:gd name="connsiteX142" fmla="*/ 4983700 w 6096000"/>
              <a:gd name="connsiteY142" fmla="*/ 5667896 h 6858000"/>
              <a:gd name="connsiteX143" fmla="*/ 4968506 w 6096000"/>
              <a:gd name="connsiteY143" fmla="*/ 5769225 h 6858000"/>
              <a:gd name="connsiteX144" fmla="*/ 4969765 w 6096000"/>
              <a:gd name="connsiteY144" fmla="*/ 5823324 h 6858000"/>
              <a:gd name="connsiteX145" fmla="*/ 4966129 w 6096000"/>
              <a:gd name="connsiteY145" fmla="*/ 5862699 h 6858000"/>
              <a:gd name="connsiteX146" fmla="*/ 4970695 w 6096000"/>
              <a:gd name="connsiteY146" fmla="*/ 5906467 h 6858000"/>
              <a:gd name="connsiteX147" fmla="*/ 4991568 w 6096000"/>
              <a:gd name="connsiteY147" fmla="*/ 5939847 h 6858000"/>
              <a:gd name="connsiteX148" fmla="*/ 4986815 w 6096000"/>
              <a:gd name="connsiteY148" fmla="*/ 5973994 h 6858000"/>
              <a:gd name="connsiteX149" fmla="*/ 4987776 w 6096000"/>
              <a:gd name="connsiteY149" fmla="*/ 6089693 h 6858000"/>
              <a:gd name="connsiteX150" fmla="*/ 4991621 w 6096000"/>
              <a:gd name="connsiteY150" fmla="*/ 6224938 h 6858000"/>
              <a:gd name="connsiteX151" fmla="*/ 5017157 w 6096000"/>
              <a:gd name="connsiteY151" fmla="*/ 6370251 h 6858000"/>
              <a:gd name="connsiteX152" fmla="*/ 5040797 w 6096000"/>
              <a:gd name="connsiteY152" fmla="*/ 6541313 h 6858000"/>
              <a:gd name="connsiteX153" fmla="*/ 5045375 w 6096000"/>
              <a:gd name="connsiteY153" fmla="*/ 6640957 h 6858000"/>
              <a:gd name="connsiteX154" fmla="*/ 5058442 w 6096000"/>
              <a:gd name="connsiteY154" fmla="*/ 6705297 h 6858000"/>
              <a:gd name="connsiteX155" fmla="*/ 5071125 w 6096000"/>
              <a:gd name="connsiteY155" fmla="*/ 6759582 h 6858000"/>
              <a:gd name="connsiteX156" fmla="*/ 5069172 w 6096000"/>
              <a:gd name="connsiteY156" fmla="*/ 6817746 h 6858000"/>
              <a:gd name="connsiteX157" fmla="*/ 5072322 w 6096000"/>
              <a:gd name="connsiteY157" fmla="*/ 6843646 h 6858000"/>
              <a:gd name="connsiteX158" fmla="*/ 5091388 w 6096000"/>
              <a:gd name="connsiteY158" fmla="*/ 6857998 h 6858000"/>
              <a:gd name="connsiteX159" fmla="*/ 6096000 w 6096000"/>
              <a:gd name="connsiteY159" fmla="*/ 6857998 h 6858000"/>
              <a:gd name="connsiteX160" fmla="*/ 6096000 w 6096000"/>
              <a:gd name="connsiteY160" fmla="*/ 6858000 h 6858000"/>
              <a:gd name="connsiteX161" fmla="*/ 0 w 6096000"/>
              <a:gd name="connsiteY16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5567517" y="0"/>
                </a:lnTo>
                <a:lnTo>
                  <a:pt x="5566938" y="1705"/>
                </a:lnTo>
                <a:cubicBezTo>
                  <a:pt x="5563126" y="8440"/>
                  <a:pt x="5558112" y="13784"/>
                  <a:pt x="5551594" y="17287"/>
                </a:cubicBezTo>
                <a:cubicBezTo>
                  <a:pt x="5562364" y="82036"/>
                  <a:pt x="5510349" y="69804"/>
                  <a:pt x="5545641" y="130336"/>
                </a:cubicBezTo>
                <a:cubicBezTo>
                  <a:pt x="5526953" y="117589"/>
                  <a:pt x="5536978" y="162458"/>
                  <a:pt x="5538289" y="187093"/>
                </a:cubicBezTo>
                <a:cubicBezTo>
                  <a:pt x="5536205" y="226511"/>
                  <a:pt x="5545722" y="205530"/>
                  <a:pt x="5545790" y="265704"/>
                </a:cubicBezTo>
                <a:cubicBezTo>
                  <a:pt x="5542296" y="317533"/>
                  <a:pt x="5543813" y="325288"/>
                  <a:pt x="5542313" y="354566"/>
                </a:cubicBezTo>
                <a:lnTo>
                  <a:pt x="5524126" y="472000"/>
                </a:lnTo>
                <a:lnTo>
                  <a:pt x="5522170" y="473782"/>
                </a:lnTo>
                <a:cubicBezTo>
                  <a:pt x="5517847" y="482008"/>
                  <a:pt x="5518682" y="487340"/>
                  <a:pt x="5521798" y="491380"/>
                </a:cubicBezTo>
                <a:lnTo>
                  <a:pt x="5536419" y="531675"/>
                </a:lnTo>
                <a:lnTo>
                  <a:pt x="5533435" y="536015"/>
                </a:lnTo>
                <a:lnTo>
                  <a:pt x="5538088" y="572092"/>
                </a:lnTo>
                <a:lnTo>
                  <a:pt x="5536061" y="572511"/>
                </a:lnTo>
                <a:cubicBezTo>
                  <a:pt x="5531611" y="574271"/>
                  <a:pt x="5528529" y="577121"/>
                  <a:pt x="5528218" y="582332"/>
                </a:cubicBezTo>
                <a:cubicBezTo>
                  <a:pt x="5498002" y="573171"/>
                  <a:pt x="5516262" y="585107"/>
                  <a:pt x="5518011" y="601285"/>
                </a:cubicBezTo>
                <a:cubicBezTo>
                  <a:pt x="5508838" y="617831"/>
                  <a:pt x="5480684" y="666964"/>
                  <a:pt x="5473174" y="681608"/>
                </a:cubicBezTo>
                <a:cubicBezTo>
                  <a:pt x="5473102" y="684122"/>
                  <a:pt x="5473033" y="686637"/>
                  <a:pt x="5472963" y="689151"/>
                </a:cubicBezTo>
                <a:lnTo>
                  <a:pt x="5472485" y="689289"/>
                </a:lnTo>
                <a:cubicBezTo>
                  <a:pt x="5471434" y="690905"/>
                  <a:pt x="5470986" y="693376"/>
                  <a:pt x="5471326" y="697222"/>
                </a:cubicBezTo>
                <a:cubicBezTo>
                  <a:pt x="5471606" y="703992"/>
                  <a:pt x="5471884" y="710761"/>
                  <a:pt x="5472164" y="717531"/>
                </a:cubicBezTo>
                <a:lnTo>
                  <a:pt x="5468891" y="722494"/>
                </a:lnTo>
                <a:lnTo>
                  <a:pt x="5463081" y="724368"/>
                </a:lnTo>
                <a:lnTo>
                  <a:pt x="5446981" y="752692"/>
                </a:lnTo>
                <a:cubicBezTo>
                  <a:pt x="5454691" y="764380"/>
                  <a:pt x="5422719" y="808083"/>
                  <a:pt x="5417190" y="816346"/>
                </a:cubicBezTo>
                <a:lnTo>
                  <a:pt x="5388958" y="889417"/>
                </a:lnTo>
                <a:cubicBezTo>
                  <a:pt x="5320491" y="969963"/>
                  <a:pt x="5321907" y="1005331"/>
                  <a:pt x="5307044" y="1063288"/>
                </a:cubicBezTo>
                <a:cubicBezTo>
                  <a:pt x="5313332" y="1111028"/>
                  <a:pt x="5317096" y="1110140"/>
                  <a:pt x="5303837" y="1157176"/>
                </a:cubicBezTo>
                <a:cubicBezTo>
                  <a:pt x="5301103" y="1192124"/>
                  <a:pt x="5301884" y="1197232"/>
                  <a:pt x="5286494" y="1210776"/>
                </a:cubicBezTo>
                <a:lnTo>
                  <a:pt x="5282463" y="1301993"/>
                </a:lnTo>
                <a:lnTo>
                  <a:pt x="5252235" y="1360879"/>
                </a:lnTo>
                <a:lnTo>
                  <a:pt x="5244497" y="1404045"/>
                </a:lnTo>
                <a:lnTo>
                  <a:pt x="5223823" y="1429568"/>
                </a:lnTo>
                <a:lnTo>
                  <a:pt x="5224851" y="1430305"/>
                </a:lnTo>
                <a:cubicBezTo>
                  <a:pt x="5226697" y="1432466"/>
                  <a:pt x="5214738" y="1459891"/>
                  <a:pt x="5212394" y="1463304"/>
                </a:cubicBezTo>
                <a:cubicBezTo>
                  <a:pt x="5209912" y="1477394"/>
                  <a:pt x="5213027" y="1501295"/>
                  <a:pt x="5209958" y="1514846"/>
                </a:cubicBezTo>
                <a:lnTo>
                  <a:pt x="5206417" y="1519731"/>
                </a:lnTo>
                <a:lnTo>
                  <a:pt x="5206640" y="1519929"/>
                </a:lnTo>
                <a:cubicBezTo>
                  <a:pt x="5206490" y="1521210"/>
                  <a:pt x="5209710" y="1543635"/>
                  <a:pt x="5207632" y="1546022"/>
                </a:cubicBezTo>
                <a:lnTo>
                  <a:pt x="5212030" y="1578752"/>
                </a:lnTo>
                <a:cubicBezTo>
                  <a:pt x="5206147" y="1605585"/>
                  <a:pt x="5226381" y="1622803"/>
                  <a:pt x="5203533" y="1647555"/>
                </a:cubicBezTo>
                <a:cubicBezTo>
                  <a:pt x="5198128" y="1672675"/>
                  <a:pt x="5203213" y="1694404"/>
                  <a:pt x="5190877" y="1715685"/>
                </a:cubicBezTo>
                <a:cubicBezTo>
                  <a:pt x="5196815" y="1724301"/>
                  <a:pt x="5198098" y="1732435"/>
                  <a:pt x="5184235" y="1740358"/>
                </a:cubicBezTo>
                <a:cubicBezTo>
                  <a:pt x="5182625" y="1763793"/>
                  <a:pt x="5198368" y="1769422"/>
                  <a:pt x="5181475" y="1784314"/>
                </a:cubicBezTo>
                <a:cubicBezTo>
                  <a:pt x="5205987" y="1797417"/>
                  <a:pt x="5195246" y="1798221"/>
                  <a:pt x="5185845" y="1804434"/>
                </a:cubicBezTo>
                <a:lnTo>
                  <a:pt x="5185068" y="1805316"/>
                </a:lnTo>
                <a:lnTo>
                  <a:pt x="5188593" y="1807109"/>
                </a:lnTo>
                <a:lnTo>
                  <a:pt x="5185920" y="1821003"/>
                </a:lnTo>
                <a:lnTo>
                  <a:pt x="5183543" y="1824832"/>
                </a:lnTo>
                <a:cubicBezTo>
                  <a:pt x="5182284" y="1827468"/>
                  <a:pt x="5181937" y="1829219"/>
                  <a:pt x="5182235" y="1830429"/>
                </a:cubicBezTo>
                <a:lnTo>
                  <a:pt x="5182525" y="1830569"/>
                </a:lnTo>
                <a:lnTo>
                  <a:pt x="5180663" y="1835810"/>
                </a:lnTo>
                <a:cubicBezTo>
                  <a:pt x="5176779" y="1844665"/>
                  <a:pt x="5172297" y="1853278"/>
                  <a:pt x="5167452" y="1861483"/>
                </a:cubicBezTo>
                <a:cubicBezTo>
                  <a:pt x="5179827" y="1866643"/>
                  <a:pt x="5166788" y="1884999"/>
                  <a:pt x="5174266" y="1892417"/>
                </a:cubicBezTo>
                <a:lnTo>
                  <a:pt x="5189262" y="1895114"/>
                </a:lnTo>
                <a:lnTo>
                  <a:pt x="5187100" y="1899379"/>
                </a:lnTo>
                <a:lnTo>
                  <a:pt x="5180471" y="1907867"/>
                </a:lnTo>
                <a:cubicBezTo>
                  <a:pt x="5179609" y="1909162"/>
                  <a:pt x="5179647" y="1909994"/>
                  <a:pt x="5181361" y="1910265"/>
                </a:cubicBezTo>
                <a:cubicBezTo>
                  <a:pt x="5180995" y="1914884"/>
                  <a:pt x="5177893" y="1930292"/>
                  <a:pt x="5178268" y="1935584"/>
                </a:cubicBezTo>
                <a:lnTo>
                  <a:pt x="5183619" y="1942021"/>
                </a:lnTo>
                <a:lnTo>
                  <a:pt x="5184480" y="1945112"/>
                </a:lnTo>
                <a:lnTo>
                  <a:pt x="5172776" y="1961162"/>
                </a:lnTo>
                <a:lnTo>
                  <a:pt x="5168513" y="1969445"/>
                </a:lnTo>
                <a:lnTo>
                  <a:pt x="5126597" y="2024270"/>
                </a:lnTo>
                <a:lnTo>
                  <a:pt x="5119528" y="2107942"/>
                </a:lnTo>
                <a:cubicBezTo>
                  <a:pt x="5089290" y="2138038"/>
                  <a:pt x="5110415" y="2159228"/>
                  <a:pt x="5110356" y="2193455"/>
                </a:cubicBezTo>
                <a:cubicBezTo>
                  <a:pt x="5101302" y="2220953"/>
                  <a:pt x="5110381" y="2224200"/>
                  <a:pt x="5104992" y="2260088"/>
                </a:cubicBezTo>
                <a:cubicBezTo>
                  <a:pt x="5096504" y="2291744"/>
                  <a:pt x="5078225" y="2299003"/>
                  <a:pt x="5059439" y="2335735"/>
                </a:cubicBezTo>
                <a:cubicBezTo>
                  <a:pt x="5029465" y="2329020"/>
                  <a:pt x="5058046" y="2407546"/>
                  <a:pt x="5022061" y="2408995"/>
                </a:cubicBezTo>
                <a:cubicBezTo>
                  <a:pt x="5023289" y="2413465"/>
                  <a:pt x="5019654" y="2441580"/>
                  <a:pt x="5022253" y="2445869"/>
                </a:cubicBezTo>
                <a:cubicBezTo>
                  <a:pt x="5022440" y="2449625"/>
                  <a:pt x="5011241" y="2492743"/>
                  <a:pt x="5011426" y="2496499"/>
                </a:cubicBezTo>
                <a:lnTo>
                  <a:pt x="4994224" y="2549900"/>
                </a:lnTo>
                <a:cubicBezTo>
                  <a:pt x="4992353" y="2564757"/>
                  <a:pt x="4998952" y="2582253"/>
                  <a:pt x="4995245" y="2596456"/>
                </a:cubicBezTo>
                <a:lnTo>
                  <a:pt x="4988570" y="2606088"/>
                </a:lnTo>
                <a:cubicBezTo>
                  <a:pt x="4988504" y="2615842"/>
                  <a:pt x="4988436" y="2625597"/>
                  <a:pt x="4988371" y="2635351"/>
                </a:cubicBezTo>
                <a:lnTo>
                  <a:pt x="4983212" y="2665666"/>
                </a:lnTo>
                <a:lnTo>
                  <a:pt x="4968234" y="2715895"/>
                </a:lnTo>
                <a:lnTo>
                  <a:pt x="4975888" y="2725052"/>
                </a:lnTo>
                <a:lnTo>
                  <a:pt x="4980195" y="2726489"/>
                </a:lnTo>
                <a:lnTo>
                  <a:pt x="4976218" y="2740278"/>
                </a:lnTo>
                <a:lnTo>
                  <a:pt x="4980571" y="2751112"/>
                </a:lnTo>
                <a:lnTo>
                  <a:pt x="4973893" y="2760208"/>
                </a:lnTo>
                <a:lnTo>
                  <a:pt x="4979005" y="2790136"/>
                </a:lnTo>
                <a:lnTo>
                  <a:pt x="4986137" y="2804183"/>
                </a:lnTo>
                <a:cubicBezTo>
                  <a:pt x="4986150" y="2811409"/>
                  <a:pt x="4986162" y="2818634"/>
                  <a:pt x="4986175" y="2825860"/>
                </a:cubicBezTo>
                <a:cubicBezTo>
                  <a:pt x="4987474" y="2843788"/>
                  <a:pt x="4992871" y="2886513"/>
                  <a:pt x="4993936" y="2911749"/>
                </a:cubicBezTo>
                <a:cubicBezTo>
                  <a:pt x="4993313" y="2946689"/>
                  <a:pt x="4980300" y="2954448"/>
                  <a:pt x="4992563" y="2977278"/>
                </a:cubicBezTo>
                <a:cubicBezTo>
                  <a:pt x="4985688" y="2983455"/>
                  <a:pt x="4982051" y="2987749"/>
                  <a:pt x="4980516" y="2991092"/>
                </a:cubicBezTo>
                <a:cubicBezTo>
                  <a:pt x="4975910" y="3001119"/>
                  <a:pt x="4990216" y="3002537"/>
                  <a:pt x="4992801" y="3020247"/>
                </a:cubicBezTo>
                <a:cubicBezTo>
                  <a:pt x="4998517" y="3032637"/>
                  <a:pt x="5013148" y="3051512"/>
                  <a:pt x="5014805" y="3065434"/>
                </a:cubicBezTo>
                <a:cubicBezTo>
                  <a:pt x="4998836" y="3057428"/>
                  <a:pt x="5016840" y="3105196"/>
                  <a:pt x="5002733" y="3103777"/>
                </a:cubicBezTo>
                <a:cubicBezTo>
                  <a:pt x="5022381" y="3124610"/>
                  <a:pt x="4997365" y="3128169"/>
                  <a:pt x="5002941" y="3151828"/>
                </a:cubicBezTo>
                <a:cubicBezTo>
                  <a:pt x="5010264" y="3163902"/>
                  <a:pt x="5011356" y="3171780"/>
                  <a:pt x="5002883" y="3180546"/>
                </a:cubicBezTo>
                <a:cubicBezTo>
                  <a:pt x="5038586" y="3236545"/>
                  <a:pt x="5003723" y="3210316"/>
                  <a:pt x="5016711" y="3258677"/>
                </a:cubicBezTo>
                <a:lnTo>
                  <a:pt x="5017918" y="3262610"/>
                </a:lnTo>
                <a:lnTo>
                  <a:pt x="5011672" y="3277179"/>
                </a:lnTo>
                <a:lnTo>
                  <a:pt x="5009344" y="3278130"/>
                </a:lnTo>
                <a:lnTo>
                  <a:pt x="5026770" y="3325671"/>
                </a:lnTo>
                <a:lnTo>
                  <a:pt x="5024571" y="3332072"/>
                </a:lnTo>
                <a:lnTo>
                  <a:pt x="5041705" y="3362948"/>
                </a:lnTo>
                <a:lnTo>
                  <a:pt x="5047477" y="3378959"/>
                </a:lnTo>
                <a:lnTo>
                  <a:pt x="5060758" y="3407057"/>
                </a:lnTo>
                <a:lnTo>
                  <a:pt x="5058968" y="3409825"/>
                </a:lnTo>
                <a:lnTo>
                  <a:pt x="5062667" y="3415218"/>
                </a:lnTo>
                <a:lnTo>
                  <a:pt x="5060928" y="3419880"/>
                </a:lnTo>
                <a:lnTo>
                  <a:pt x="5062923" y="3424545"/>
                </a:lnTo>
                <a:cubicBezTo>
                  <a:pt x="5063537" y="3433967"/>
                  <a:pt x="5063494" y="3466028"/>
                  <a:pt x="5064623" y="3476412"/>
                </a:cubicBezTo>
                <a:lnTo>
                  <a:pt x="5069684" y="3486850"/>
                </a:lnTo>
                <a:lnTo>
                  <a:pt x="5063339" y="3496391"/>
                </a:lnTo>
                <a:lnTo>
                  <a:pt x="5070139" y="3531201"/>
                </a:lnTo>
                <a:lnTo>
                  <a:pt x="5079896" y="3542019"/>
                </a:lnTo>
                <a:lnTo>
                  <a:pt x="5087540" y="3552249"/>
                </a:lnTo>
                <a:lnTo>
                  <a:pt x="5087902" y="3553678"/>
                </a:lnTo>
                <a:lnTo>
                  <a:pt x="5091509" y="3568021"/>
                </a:lnTo>
                <a:lnTo>
                  <a:pt x="5091934" y="3569719"/>
                </a:lnTo>
                <a:lnTo>
                  <a:pt x="5089362" y="3586412"/>
                </a:lnTo>
                <a:lnTo>
                  <a:pt x="5092358" y="3597336"/>
                </a:lnTo>
                <a:lnTo>
                  <a:pt x="5084254" y="3606007"/>
                </a:lnTo>
                <a:cubicBezTo>
                  <a:pt x="5084262" y="3617747"/>
                  <a:pt x="5084273" y="3629488"/>
                  <a:pt x="5084281" y="3641228"/>
                </a:cubicBezTo>
                <a:lnTo>
                  <a:pt x="5091848" y="3653088"/>
                </a:lnTo>
                <a:lnTo>
                  <a:pt x="5097436" y="3664114"/>
                </a:lnTo>
                <a:cubicBezTo>
                  <a:pt x="5097463" y="3664599"/>
                  <a:pt x="5097491" y="3665084"/>
                  <a:pt x="5097518" y="3665569"/>
                </a:cubicBezTo>
                <a:cubicBezTo>
                  <a:pt x="5097915" y="3672776"/>
                  <a:pt x="5096966" y="3688591"/>
                  <a:pt x="5099829" y="3707357"/>
                </a:cubicBezTo>
                <a:cubicBezTo>
                  <a:pt x="5100505" y="3724716"/>
                  <a:pt x="5118078" y="3760234"/>
                  <a:pt x="5114696" y="3778166"/>
                </a:cubicBezTo>
                <a:cubicBezTo>
                  <a:pt x="5141627" y="3845122"/>
                  <a:pt x="5125427" y="3821305"/>
                  <a:pt x="5135379" y="3878222"/>
                </a:cubicBezTo>
                <a:cubicBezTo>
                  <a:pt x="5161519" y="3905047"/>
                  <a:pt x="5125417" y="4015047"/>
                  <a:pt x="5130138" y="4048117"/>
                </a:cubicBezTo>
                <a:cubicBezTo>
                  <a:pt x="5081804" y="4192084"/>
                  <a:pt x="5096262" y="4158987"/>
                  <a:pt x="5090040" y="4219510"/>
                </a:cubicBezTo>
                <a:cubicBezTo>
                  <a:pt x="5104553" y="4280033"/>
                  <a:pt x="5065380" y="4345686"/>
                  <a:pt x="5092812" y="4411258"/>
                </a:cubicBezTo>
                <a:cubicBezTo>
                  <a:pt x="5090630" y="4437329"/>
                  <a:pt x="5083878" y="4473140"/>
                  <a:pt x="5084599" y="4488531"/>
                </a:cubicBezTo>
                <a:cubicBezTo>
                  <a:pt x="5084423" y="4505410"/>
                  <a:pt x="5084248" y="4522289"/>
                  <a:pt x="5084072" y="4539168"/>
                </a:cubicBezTo>
                <a:cubicBezTo>
                  <a:pt x="5072114" y="4567830"/>
                  <a:pt x="5064305" y="4588197"/>
                  <a:pt x="5068936" y="4625153"/>
                </a:cubicBezTo>
                <a:cubicBezTo>
                  <a:pt x="5077433" y="4662889"/>
                  <a:pt x="5065899" y="4679357"/>
                  <a:pt x="5059114" y="4733115"/>
                </a:cubicBezTo>
                <a:cubicBezTo>
                  <a:pt x="5068687" y="4752352"/>
                  <a:pt x="5055370" y="4832308"/>
                  <a:pt x="5037209" y="4844323"/>
                </a:cubicBezTo>
                <a:cubicBezTo>
                  <a:pt x="5033444" y="4857054"/>
                  <a:pt x="5040194" y="4871554"/>
                  <a:pt x="5020638" y="4877992"/>
                </a:cubicBezTo>
                <a:cubicBezTo>
                  <a:pt x="4997151" y="4888353"/>
                  <a:pt x="5034418" y="4931200"/>
                  <a:pt x="5006413" y="4925805"/>
                </a:cubicBezTo>
                <a:cubicBezTo>
                  <a:pt x="5031964" y="4956261"/>
                  <a:pt x="4982840" y="4982633"/>
                  <a:pt x="4971037" y="5009272"/>
                </a:cubicBezTo>
                <a:cubicBezTo>
                  <a:pt x="4973259" y="5034036"/>
                  <a:pt x="4968375" y="5053859"/>
                  <a:pt x="4963105" y="5111369"/>
                </a:cubicBezTo>
                <a:cubicBezTo>
                  <a:pt x="4973224" y="5141336"/>
                  <a:pt x="4937413" y="5161742"/>
                  <a:pt x="4976341" y="5210876"/>
                </a:cubicBezTo>
                <a:cubicBezTo>
                  <a:pt x="4972455" y="5212581"/>
                  <a:pt x="4977054" y="5227501"/>
                  <a:pt x="4980617" y="5269726"/>
                </a:cubicBezTo>
                <a:cubicBezTo>
                  <a:pt x="4984182" y="5311951"/>
                  <a:pt x="4990390" y="5400671"/>
                  <a:pt x="4997733" y="5464225"/>
                </a:cubicBezTo>
                <a:cubicBezTo>
                  <a:pt x="5001765" y="5536542"/>
                  <a:pt x="4990225" y="5517959"/>
                  <a:pt x="5001400" y="5594585"/>
                </a:cubicBezTo>
                <a:cubicBezTo>
                  <a:pt x="4999908" y="5619318"/>
                  <a:pt x="4974042" y="5647975"/>
                  <a:pt x="4983700" y="5667896"/>
                </a:cubicBezTo>
                <a:cubicBezTo>
                  <a:pt x="4976834" y="5696311"/>
                  <a:pt x="4975579" y="5738356"/>
                  <a:pt x="4968506" y="5769225"/>
                </a:cubicBezTo>
                <a:cubicBezTo>
                  <a:pt x="4968926" y="5787258"/>
                  <a:pt x="4969344" y="5805291"/>
                  <a:pt x="4969765" y="5823324"/>
                </a:cubicBezTo>
                <a:cubicBezTo>
                  <a:pt x="4966122" y="5853058"/>
                  <a:pt x="4965608" y="5838948"/>
                  <a:pt x="4966129" y="5862699"/>
                </a:cubicBezTo>
                <a:lnTo>
                  <a:pt x="4970695" y="5906467"/>
                </a:lnTo>
                <a:lnTo>
                  <a:pt x="4991568" y="5939847"/>
                </a:lnTo>
                <a:cubicBezTo>
                  <a:pt x="4998848" y="5955713"/>
                  <a:pt x="4974731" y="5940131"/>
                  <a:pt x="4986815" y="5973994"/>
                </a:cubicBezTo>
                <a:cubicBezTo>
                  <a:pt x="4961187" y="5997051"/>
                  <a:pt x="4983444" y="6032039"/>
                  <a:pt x="4987776" y="6089693"/>
                </a:cubicBezTo>
                <a:lnTo>
                  <a:pt x="4991621" y="6224938"/>
                </a:lnTo>
                <a:cubicBezTo>
                  <a:pt x="4988442" y="6270972"/>
                  <a:pt x="5008962" y="6317522"/>
                  <a:pt x="5017157" y="6370251"/>
                </a:cubicBezTo>
                <a:cubicBezTo>
                  <a:pt x="5025353" y="6422980"/>
                  <a:pt x="5039938" y="6490855"/>
                  <a:pt x="5040797" y="6541313"/>
                </a:cubicBezTo>
                <a:cubicBezTo>
                  <a:pt x="5039898" y="6576319"/>
                  <a:pt x="5031912" y="6591883"/>
                  <a:pt x="5045375" y="6640957"/>
                </a:cubicBezTo>
                <a:cubicBezTo>
                  <a:pt x="5057505" y="6669536"/>
                  <a:pt x="5052276" y="6675394"/>
                  <a:pt x="5058442" y="6705297"/>
                </a:cubicBezTo>
                <a:cubicBezTo>
                  <a:pt x="5057367" y="6727133"/>
                  <a:pt x="5067901" y="6732087"/>
                  <a:pt x="5071125" y="6759582"/>
                </a:cubicBezTo>
                <a:cubicBezTo>
                  <a:pt x="5055614" y="6796071"/>
                  <a:pt x="5051656" y="6769544"/>
                  <a:pt x="5069172" y="6817746"/>
                </a:cubicBezTo>
                <a:cubicBezTo>
                  <a:pt x="5060956" y="6828354"/>
                  <a:pt x="5064525" y="6836369"/>
                  <a:pt x="5072322" y="6843646"/>
                </a:cubicBezTo>
                <a:lnTo>
                  <a:pt x="5091388" y="6857998"/>
                </a:lnTo>
                <a:lnTo>
                  <a:pt x="6096000" y="6857998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E7E5B4E0-6C60-C493-3CA9-C41E04A8BA31}"/>
              </a:ext>
            </a:extLst>
          </p:cNvPr>
          <p:cNvSpPr txBox="1"/>
          <p:nvPr/>
        </p:nvSpPr>
        <p:spPr>
          <a:xfrm>
            <a:off x="468630" y="661916"/>
            <a:ext cx="3817620" cy="54759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2800" dirty="0"/>
              <a:t>Un </a:t>
            </a:r>
            <a:r>
              <a:rPr lang="en-US" sz="2800" dirty="0" err="1"/>
              <a:t>progetto</a:t>
            </a:r>
            <a:r>
              <a:rPr lang="en-US" sz="2800" dirty="0"/>
              <a:t> di </a:t>
            </a:r>
            <a:r>
              <a:rPr lang="en-US" sz="2800" b="1" dirty="0" err="1"/>
              <a:t>Affiancamento</a:t>
            </a:r>
            <a:r>
              <a:rPr lang="en-US" sz="2800" b="1" dirty="0"/>
              <a:t> </a:t>
            </a:r>
            <a:r>
              <a:rPr lang="en-US" sz="2800" b="1" dirty="0" err="1"/>
              <a:t>familiare</a:t>
            </a:r>
            <a:r>
              <a:rPr lang="en-US" sz="2800" b="1" dirty="0"/>
              <a:t> </a:t>
            </a:r>
            <a:r>
              <a:rPr lang="en-US" sz="2800" dirty="0"/>
              <a:t>a carattere </a:t>
            </a:r>
            <a:r>
              <a:rPr lang="en-US" sz="2800" dirty="0" err="1"/>
              <a:t>preventivo</a:t>
            </a:r>
            <a:r>
              <a:rPr lang="en-US" sz="2800" dirty="0"/>
              <a:t>, 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2800" dirty="0" err="1"/>
              <a:t>che</a:t>
            </a:r>
            <a:r>
              <a:rPr lang="en-US" sz="2800" dirty="0"/>
              <a:t> </a:t>
            </a:r>
            <a:r>
              <a:rPr lang="en-US" sz="2800" dirty="0" err="1"/>
              <a:t>mira</a:t>
            </a:r>
            <a:r>
              <a:rPr lang="en-US" sz="2800" dirty="0"/>
              <a:t> al </a:t>
            </a:r>
            <a:r>
              <a:rPr lang="en-US" sz="2800" b="1" dirty="0" err="1"/>
              <a:t>sostegno</a:t>
            </a:r>
            <a:r>
              <a:rPr lang="en-US" sz="2800" b="1" dirty="0"/>
              <a:t> di </a:t>
            </a:r>
            <a:r>
              <a:rPr lang="en-US" sz="2800" b="1" dirty="0" err="1"/>
              <a:t>famiglie</a:t>
            </a:r>
            <a:r>
              <a:rPr lang="en-US" sz="2800" dirty="0"/>
              <a:t> </a:t>
            </a:r>
            <a:r>
              <a:rPr lang="en-US" sz="2800" dirty="0" err="1"/>
              <a:t>che</a:t>
            </a:r>
            <a:r>
              <a:rPr lang="en-US" sz="2800" dirty="0"/>
              <a:t> </a:t>
            </a:r>
            <a:r>
              <a:rPr lang="en-US" sz="2800" dirty="0" err="1"/>
              <a:t>attraversano</a:t>
            </a:r>
            <a:r>
              <a:rPr lang="en-US" sz="2800" dirty="0"/>
              <a:t> </a:t>
            </a:r>
            <a:r>
              <a:rPr lang="en-US" sz="2800" dirty="0" err="1"/>
              <a:t>dei</a:t>
            </a:r>
            <a:r>
              <a:rPr lang="en-US" sz="2800" dirty="0"/>
              <a:t> </a:t>
            </a:r>
            <a:r>
              <a:rPr lang="en-US" sz="2800" dirty="0" err="1"/>
              <a:t>momenti</a:t>
            </a:r>
            <a:r>
              <a:rPr lang="en-US" sz="2800" dirty="0"/>
              <a:t> di </a:t>
            </a:r>
            <a:r>
              <a:rPr lang="en-US" sz="2800" dirty="0" err="1"/>
              <a:t>fragilità</a:t>
            </a:r>
            <a:r>
              <a:rPr lang="en-US" sz="2800" dirty="0"/>
              <a:t> o </a:t>
            </a:r>
            <a:r>
              <a:rPr lang="en-US" sz="2800" dirty="0" err="1"/>
              <a:t>hanno</a:t>
            </a:r>
            <a:r>
              <a:rPr lang="en-US" sz="2800" dirty="0"/>
              <a:t> </a:t>
            </a:r>
            <a:r>
              <a:rPr lang="en-US" sz="2800" dirty="0" err="1"/>
              <a:t>delle</a:t>
            </a:r>
            <a:r>
              <a:rPr lang="en-US" sz="2800" dirty="0"/>
              <a:t> </a:t>
            </a:r>
            <a:r>
              <a:rPr lang="en-US" sz="2800" dirty="0" err="1"/>
              <a:t>difficoltà</a:t>
            </a:r>
            <a:r>
              <a:rPr lang="en-US" sz="2800" dirty="0"/>
              <a:t> </a:t>
            </a:r>
            <a:r>
              <a:rPr lang="en-US" sz="2800" dirty="0" err="1"/>
              <a:t>nella</a:t>
            </a:r>
            <a:r>
              <a:rPr lang="en-US" sz="2800" dirty="0"/>
              <a:t> </a:t>
            </a:r>
            <a:r>
              <a:rPr lang="en-US" sz="2800" dirty="0" err="1"/>
              <a:t>gestione</a:t>
            </a:r>
            <a:r>
              <a:rPr lang="en-US" sz="2800" dirty="0"/>
              <a:t> </a:t>
            </a:r>
            <a:r>
              <a:rPr lang="en-US" sz="2800" dirty="0" err="1"/>
              <a:t>della</a:t>
            </a:r>
            <a:r>
              <a:rPr lang="en-US" sz="2800" dirty="0"/>
              <a:t> vita </a:t>
            </a:r>
            <a:r>
              <a:rPr lang="en-US" sz="2800" dirty="0" err="1"/>
              <a:t>quotidiana</a:t>
            </a:r>
            <a:r>
              <a:rPr lang="en-US" sz="2800" dirty="0"/>
              <a:t>.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797259B3-88CB-0CF4-64BE-C643863703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4073" y="661916"/>
            <a:ext cx="5557909" cy="5557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04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7C1E5815-D54C-487F-A054-6D4930ADE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7E3AB9FF-2B08-50D7-DEC4-7032784D56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6576" y="512282"/>
            <a:ext cx="3393748" cy="5103382"/>
          </a:xfrm>
          <a:prstGeom prst="rect">
            <a:avLst/>
          </a:prstGeom>
        </p:spPr>
      </p:pic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208496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7A3E4B60-BFB9-40C0-455D-F9E7CB64EB1A}"/>
              </a:ext>
            </a:extLst>
          </p:cNvPr>
          <p:cNvSpPr txBox="1"/>
          <p:nvPr/>
        </p:nvSpPr>
        <p:spPr>
          <a:xfrm>
            <a:off x="489857" y="512282"/>
            <a:ext cx="5215569" cy="60093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Gli </a:t>
            </a:r>
            <a:r>
              <a:rPr kumimoji="0" lang="it-IT" altLang="it-IT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elementi</a:t>
            </a:r>
            <a:r>
              <a:rPr kumimoji="0" lang="it-IT" alt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alla base del progetto sono: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it-IT" altLang="it-IT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Prevenzione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: intervenire il più precocemente possibile in merito a delle difficoltà o su potenziali fattori di rischio;</a:t>
            </a: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Supporto non professionale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: creare una relazione tra pari, complementare all’azione dei Servizi;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Comunità territoriale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: aumentare l’interazione tra Servizi, scuole e realtà associative del territorio, nell’ottica di consolidare collaborazioni efficaci tra l’ambito pubblico e l’ambito privato;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it-IT" altLang="it-IT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Approccio family-</a:t>
            </a:r>
            <a:r>
              <a:rPr kumimoji="0" lang="it-IT" altLang="it-IT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centered</a:t>
            </a: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: sperimentare un approccio innovativo, che sposta la centralità dell’intervento dal bambino all’intero nucleo familiare.</a:t>
            </a: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749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B6DAB748-A66A-6295-7B92-3E1C6924174E}"/>
              </a:ext>
            </a:extLst>
          </p:cNvPr>
          <p:cNvSpPr txBox="1"/>
          <p:nvPr/>
        </p:nvSpPr>
        <p:spPr>
          <a:xfrm>
            <a:off x="522514" y="233825"/>
            <a:ext cx="113646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CH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Quali gli attori del progetto?</a:t>
            </a:r>
          </a:p>
        </p:txBody>
      </p:sp>
      <p:graphicFrame>
        <p:nvGraphicFramePr>
          <p:cNvPr id="4" name="Diagramma 3">
            <a:extLst>
              <a:ext uri="{FF2B5EF4-FFF2-40B4-BE49-F238E27FC236}">
                <a16:creationId xmlns:a16="http://schemas.microsoft.com/office/drawing/2014/main" id="{F8579769-2124-1263-BA89-75B1DD1627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60471363"/>
              </p:ext>
            </p:extLst>
          </p:nvPr>
        </p:nvGraphicFramePr>
        <p:xfrm>
          <a:off x="85272" y="1256874"/>
          <a:ext cx="6119585" cy="4310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CA99DEA4-D34E-3368-4070-202A6FCD0730}"/>
              </a:ext>
            </a:extLst>
          </p:cNvPr>
          <p:cNvSpPr txBox="1"/>
          <p:nvPr/>
        </p:nvSpPr>
        <p:spPr>
          <a:xfrm>
            <a:off x="6528707" y="1520743"/>
            <a:ext cx="413657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 centro dell’affiancamento c’è la </a:t>
            </a:r>
            <a:r>
              <a:rPr lang="it-IT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relazione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di scambio, confronto e dialogo </a:t>
            </a:r>
            <a:r>
              <a:rPr lang="it-IT" sz="2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 le due famiglie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just"/>
            <a:endParaRPr lang="it-IT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Le figure di </a:t>
            </a:r>
            <a:r>
              <a:rPr lang="it-IT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tutor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, i </a:t>
            </a:r>
            <a:r>
              <a:rPr lang="it-IT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servizi sociali 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ed i collaboratori dell’</a:t>
            </a:r>
            <a:r>
              <a:rPr lang="it-IT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Associazione L’ORA 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sono e rimangono riferimenti importanti per facilitare la relazione tra le due famiglie e la nascita di belle sinergie.</a:t>
            </a:r>
          </a:p>
          <a:p>
            <a:pPr algn="just"/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Freccia destra con strisce 5">
            <a:extLst>
              <a:ext uri="{FF2B5EF4-FFF2-40B4-BE49-F238E27FC236}">
                <a16:creationId xmlns:a16="http://schemas.microsoft.com/office/drawing/2014/main" id="{63C40F23-712D-A1E0-325D-EAE22904122A}"/>
              </a:ext>
            </a:extLst>
          </p:cNvPr>
          <p:cNvSpPr/>
          <p:nvPr/>
        </p:nvSpPr>
        <p:spPr>
          <a:xfrm>
            <a:off x="522514" y="5812971"/>
            <a:ext cx="10439400" cy="811204"/>
          </a:xfrm>
          <a:prstGeom prst="striped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CH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 valutazione scientifica </a:t>
            </a:r>
          </a:p>
        </p:txBody>
      </p:sp>
    </p:spTree>
    <p:extLst>
      <p:ext uri="{BB962C8B-B14F-4D97-AF65-F5344CB8AC3E}">
        <p14:creationId xmlns:p14="http://schemas.microsoft.com/office/powerpoint/2010/main" val="1150685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7C1E5815-D54C-487F-A054-6D4930ADE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208496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7A3E4B60-BFB9-40C0-455D-F9E7CB64EB1A}"/>
              </a:ext>
            </a:extLst>
          </p:cNvPr>
          <p:cNvSpPr txBox="1"/>
          <p:nvPr/>
        </p:nvSpPr>
        <p:spPr>
          <a:xfrm>
            <a:off x="489857" y="512282"/>
            <a:ext cx="5215569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Aft>
                <a:spcPts val="600"/>
              </a:spcAft>
            </a:pPr>
            <a:r>
              <a:rPr lang="it-IT" altLang="it-I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Come funziona…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5FAF447D-A90C-444C-E960-B4D93E30D0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8632" y="1000989"/>
            <a:ext cx="5215570" cy="5210536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F5AB55B2-7311-F28F-DA2A-26837A980ACB}"/>
              </a:ext>
            </a:extLst>
          </p:cNvPr>
          <p:cNvSpPr txBox="1"/>
          <p:nvPr/>
        </p:nvSpPr>
        <p:spPr>
          <a:xfrm>
            <a:off x="3057573" y="4449163"/>
            <a:ext cx="22647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CH" sz="2400" b="1" dirty="0"/>
              <a:t>I LIVELLO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5699F27C-D648-23D2-6475-9585B9D811C3}"/>
              </a:ext>
            </a:extLst>
          </p:cNvPr>
          <p:cNvSpPr txBox="1"/>
          <p:nvPr/>
        </p:nvSpPr>
        <p:spPr>
          <a:xfrm>
            <a:off x="1846282" y="3302182"/>
            <a:ext cx="22647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CH" sz="2400" b="1" dirty="0"/>
              <a:t>II LIVELLO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3F55E0E4-A3D9-20D4-5E4E-839A01B5668B}"/>
              </a:ext>
            </a:extLst>
          </p:cNvPr>
          <p:cNvSpPr txBox="1"/>
          <p:nvPr/>
        </p:nvSpPr>
        <p:spPr>
          <a:xfrm>
            <a:off x="1145697" y="1909229"/>
            <a:ext cx="22647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CH" sz="2400" b="1" dirty="0"/>
              <a:t>III LIVELLO</a:t>
            </a:r>
          </a:p>
        </p:txBody>
      </p:sp>
      <p:cxnSp>
        <p:nvCxnSpPr>
          <p:cNvPr id="9" name="Connettore a gomito 8">
            <a:extLst>
              <a:ext uri="{FF2B5EF4-FFF2-40B4-BE49-F238E27FC236}">
                <a16:creationId xmlns:a16="http://schemas.microsoft.com/office/drawing/2014/main" id="{85CAAF7C-8C6E-EE51-72C5-27CC962F68C1}"/>
              </a:ext>
            </a:extLst>
          </p:cNvPr>
          <p:cNvCxnSpPr>
            <a:cxnSpLocks/>
          </p:cNvCxnSpPr>
          <p:nvPr/>
        </p:nvCxnSpPr>
        <p:spPr>
          <a:xfrm flipV="1">
            <a:off x="2604896" y="4160520"/>
            <a:ext cx="4458844" cy="773497"/>
          </a:xfrm>
          <a:prstGeom prst="bentConnector3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a gomito 13">
            <a:extLst>
              <a:ext uri="{FF2B5EF4-FFF2-40B4-BE49-F238E27FC236}">
                <a16:creationId xmlns:a16="http://schemas.microsoft.com/office/drawing/2014/main" id="{D90D0A8D-2AFF-4DB8-7C4D-9D125ACCF02B}"/>
              </a:ext>
            </a:extLst>
          </p:cNvPr>
          <p:cNvCxnSpPr>
            <a:cxnSpLocks/>
          </p:cNvCxnSpPr>
          <p:nvPr/>
        </p:nvCxnSpPr>
        <p:spPr>
          <a:xfrm flipV="1">
            <a:off x="777240" y="1782411"/>
            <a:ext cx="5010185" cy="588483"/>
          </a:xfrm>
          <a:prstGeom prst="bentConnector3">
            <a:avLst>
              <a:gd name="adj1" fmla="val 50000"/>
            </a:avLst>
          </a:prstGeom>
          <a:ln w="190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Connettore a gomito 23">
            <a:extLst>
              <a:ext uri="{FF2B5EF4-FFF2-40B4-BE49-F238E27FC236}">
                <a16:creationId xmlns:a16="http://schemas.microsoft.com/office/drawing/2014/main" id="{99083D55-3A5A-A5D5-99FD-CE47825B7666}"/>
              </a:ext>
            </a:extLst>
          </p:cNvPr>
          <p:cNvCxnSpPr/>
          <p:nvPr/>
        </p:nvCxnSpPr>
        <p:spPr>
          <a:xfrm flipV="1">
            <a:off x="1547377" y="3214565"/>
            <a:ext cx="4240048" cy="525445"/>
          </a:xfrm>
          <a:prstGeom prst="bentConnector3">
            <a:avLst/>
          </a:prstGeom>
          <a:ln w="19050">
            <a:solidFill>
              <a:srgbClr val="3CD0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F7FFF016-1C06-FBD0-259E-010384B5CC4D}"/>
              </a:ext>
            </a:extLst>
          </p:cNvPr>
          <p:cNvSpPr txBox="1"/>
          <p:nvPr/>
        </p:nvSpPr>
        <p:spPr>
          <a:xfrm>
            <a:off x="6640831" y="3663407"/>
            <a:ext cx="19275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CH" sz="2000" dirty="0"/>
              <a:t>Le due famiglie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BBDCA35F-DA0B-CEC5-109B-4EC4A97D8255}"/>
              </a:ext>
            </a:extLst>
          </p:cNvPr>
          <p:cNvSpPr txBox="1"/>
          <p:nvPr/>
        </p:nvSpPr>
        <p:spPr>
          <a:xfrm>
            <a:off x="5787425" y="2525047"/>
            <a:ext cx="9771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CH" sz="2000" dirty="0"/>
              <a:t>Il tutor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B942AB7C-18D6-2887-3F67-4185AAB6EA8F}"/>
              </a:ext>
            </a:extLst>
          </p:cNvPr>
          <p:cNvSpPr txBox="1"/>
          <p:nvPr/>
        </p:nvSpPr>
        <p:spPr>
          <a:xfrm>
            <a:off x="6195283" y="1354564"/>
            <a:ext cx="9542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CH" sz="2000" dirty="0"/>
              <a:t>La rete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32D34ED-AEEC-15C7-46F9-B81340A24CB9}"/>
              </a:ext>
            </a:extLst>
          </p:cNvPr>
          <p:cNvSpPr txBox="1"/>
          <p:nvPr/>
        </p:nvSpPr>
        <p:spPr>
          <a:xfrm>
            <a:off x="9580641" y="3694185"/>
            <a:ext cx="505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CH" dirty="0"/>
              <a:t>I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128A8353-614E-5A16-75B8-01A38D008B4E}"/>
              </a:ext>
            </a:extLst>
          </p:cNvPr>
          <p:cNvSpPr txBox="1"/>
          <p:nvPr/>
        </p:nvSpPr>
        <p:spPr>
          <a:xfrm>
            <a:off x="9327792" y="2555825"/>
            <a:ext cx="505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CH" dirty="0"/>
              <a:t>II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D57C276D-D311-1BF7-3F93-4C43246F2AB3}"/>
              </a:ext>
            </a:extLst>
          </p:cNvPr>
          <p:cNvSpPr txBox="1"/>
          <p:nvPr/>
        </p:nvSpPr>
        <p:spPr>
          <a:xfrm>
            <a:off x="8183314" y="1413079"/>
            <a:ext cx="505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CH" dirty="0"/>
              <a:t>III</a:t>
            </a:r>
          </a:p>
        </p:txBody>
      </p:sp>
    </p:spTree>
    <p:extLst>
      <p:ext uri="{BB962C8B-B14F-4D97-AF65-F5344CB8AC3E}">
        <p14:creationId xmlns:p14="http://schemas.microsoft.com/office/powerpoint/2010/main" val="983111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7C1E5815-D54C-487F-A054-6D4930ADE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208496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7A3E4B60-BFB9-40C0-455D-F9E7CB64EB1A}"/>
              </a:ext>
            </a:extLst>
          </p:cNvPr>
          <p:cNvSpPr txBox="1"/>
          <p:nvPr/>
        </p:nvSpPr>
        <p:spPr>
          <a:xfrm>
            <a:off x="502920" y="543059"/>
            <a:ext cx="10458450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Il progetto di affiancamento familiare: concretamente…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graphicFrame>
        <p:nvGraphicFramePr>
          <p:cNvPr id="2" name="Diagramma 1">
            <a:extLst>
              <a:ext uri="{FF2B5EF4-FFF2-40B4-BE49-F238E27FC236}">
                <a16:creationId xmlns:a16="http://schemas.microsoft.com/office/drawing/2014/main" id="{60008F2F-4DAE-22E9-EC30-4EA7D0CE68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78649611"/>
              </p:ext>
            </p:extLst>
          </p:nvPr>
        </p:nvGraphicFramePr>
        <p:xfrm>
          <a:off x="582930" y="2292132"/>
          <a:ext cx="10709910" cy="4417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id="{42EF786A-7898-E58D-88F6-3341921BC31F}"/>
              </a:ext>
            </a:extLst>
          </p:cNvPr>
          <p:cNvSpPr txBox="1"/>
          <p:nvPr/>
        </p:nvSpPr>
        <p:spPr>
          <a:xfrm>
            <a:off x="3442174" y="3150215"/>
            <a:ext cx="1983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C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Preparazione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C6B52355-8B1F-F31C-8414-F9B60B8BF548}"/>
              </a:ext>
            </a:extLst>
          </p:cNvPr>
          <p:cNvSpPr txBox="1"/>
          <p:nvPr/>
        </p:nvSpPr>
        <p:spPr>
          <a:xfrm>
            <a:off x="6096000" y="2452435"/>
            <a:ext cx="1983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CH" sz="2400" b="1" dirty="0">
                <a:solidFill>
                  <a:prstClr val="black"/>
                </a:solidFill>
                <a:latin typeface="Calibri" panose="020F0502020204030204"/>
              </a:rPr>
              <a:t>Stesura patto</a:t>
            </a:r>
            <a:endParaRPr kumimoji="0" lang="it-CH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081AEA64-631E-2C9A-F5DB-75E92246BD5D}"/>
              </a:ext>
            </a:extLst>
          </p:cNvPr>
          <p:cNvSpPr txBox="1"/>
          <p:nvPr/>
        </p:nvSpPr>
        <p:spPr>
          <a:xfrm>
            <a:off x="8791176" y="1807607"/>
            <a:ext cx="22044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C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Avvio progetto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31D08255-9800-CE11-3760-70CED4D42724}"/>
              </a:ext>
            </a:extLst>
          </p:cNvPr>
          <p:cNvSpPr txBox="1"/>
          <p:nvPr/>
        </p:nvSpPr>
        <p:spPr>
          <a:xfrm>
            <a:off x="579358" y="3812605"/>
            <a:ext cx="1983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C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Selezione</a:t>
            </a:r>
          </a:p>
        </p:txBody>
      </p:sp>
    </p:spTree>
    <p:extLst>
      <p:ext uri="{BB962C8B-B14F-4D97-AF65-F5344CB8AC3E}">
        <p14:creationId xmlns:p14="http://schemas.microsoft.com/office/powerpoint/2010/main" val="1144769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E4BF574-7E0E-6F84-9F80-FC6CBEA02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67309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Quando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è utile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l’Affiancamento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familiare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?</a:t>
            </a:r>
            <a:endParaRPr lang="en-US" sz="36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3" name="Diagramma 2">
            <a:extLst>
              <a:ext uri="{FF2B5EF4-FFF2-40B4-BE49-F238E27FC236}">
                <a16:creationId xmlns:a16="http://schemas.microsoft.com/office/drawing/2014/main" id="{30082514-4227-F54A-EC67-69EBFA0C6C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48945040"/>
              </p:ext>
            </p:extLst>
          </p:nvPr>
        </p:nvGraphicFramePr>
        <p:xfrm>
          <a:off x="838200" y="1338943"/>
          <a:ext cx="10515600" cy="48380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2705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278727E-49EC-BCE7-BED6-9573D5DEE4B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8537"/>
          <a:stretch/>
        </p:blipFill>
        <p:spPr>
          <a:xfrm>
            <a:off x="20" y="10"/>
            <a:ext cx="12191980" cy="685799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FDBBE6F6-BDAD-9F7B-FB0C-5E5F3139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Quali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le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famiglie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6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affiancanti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? </a:t>
            </a:r>
          </a:p>
        </p:txBody>
      </p:sp>
      <p:graphicFrame>
        <p:nvGraphicFramePr>
          <p:cNvPr id="3" name="Diagramma 2">
            <a:extLst>
              <a:ext uri="{FF2B5EF4-FFF2-40B4-BE49-F238E27FC236}">
                <a16:creationId xmlns:a16="http://schemas.microsoft.com/office/drawing/2014/main" id="{48632A85-AA7B-8B29-449E-EE84ABFDBD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5735091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8351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278727E-49EC-BCE7-BED6-9573D5DEE4B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8537"/>
          <a:stretch/>
        </p:blipFill>
        <p:spPr>
          <a:xfrm>
            <a:off x="20" y="10"/>
            <a:ext cx="12191980" cy="685799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FDBBE6F6-BDAD-9F7B-FB0C-5E5F3139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Quali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le figure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dei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tutor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? </a:t>
            </a:r>
          </a:p>
        </p:txBody>
      </p:sp>
      <p:graphicFrame>
        <p:nvGraphicFramePr>
          <p:cNvPr id="3" name="Diagramma 2">
            <a:extLst>
              <a:ext uri="{FF2B5EF4-FFF2-40B4-BE49-F238E27FC236}">
                <a16:creationId xmlns:a16="http://schemas.microsoft.com/office/drawing/2014/main" id="{48632A85-AA7B-8B29-449E-EE84ABFDBD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756333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499661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21E7B7EA0754458A946A40AC99F3BF" ma:contentTypeVersion="15" ma:contentTypeDescription="Creare un nuovo documento." ma:contentTypeScope="" ma:versionID="ba9d908ad5caff38a8a8d34fd9a0cc5b">
  <xsd:schema xmlns:xsd="http://www.w3.org/2001/XMLSchema" xmlns:xs="http://www.w3.org/2001/XMLSchema" xmlns:p="http://schemas.microsoft.com/office/2006/metadata/properties" xmlns:ns2="6f8ea838-c305-4da1-831b-eab27c15f1f2" xmlns:ns3="39320ed2-0598-42d0-9b10-df6c42c1d81a" targetNamespace="http://schemas.microsoft.com/office/2006/metadata/properties" ma:root="true" ma:fieldsID="ae38afda890271e5ac0a217525968c83" ns2:_="" ns3:_="">
    <xsd:import namespace="6f8ea838-c305-4da1-831b-eab27c15f1f2"/>
    <xsd:import namespace="39320ed2-0598-42d0-9b10-df6c42c1d81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ea838-c305-4da1-831b-eab27c15f1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Tag immagine" ma:readOnly="false" ma:fieldId="{5cf76f15-5ced-4ddc-b409-7134ff3c332f}" ma:taxonomyMulti="true" ma:sspId="ab6e88fb-9766-4184-9023-29b7b9aa395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320ed2-0598-42d0-9b10-df6c42c1d81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eea9ae50-dd84-4846-9a5b-1a182e435a49}" ma:internalName="TaxCatchAll" ma:showField="CatchAllData" ma:web="39320ed2-0598-42d0-9b10-df6c42c1d81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9320ed2-0598-42d0-9b10-df6c42c1d81a" xsi:nil="true"/>
    <lcf76f155ced4ddcb4097134ff3c332f xmlns="6f8ea838-c305-4da1-831b-eab27c15f1f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D83B4F1-12AE-42B7-ADB3-66E60580FA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8ea838-c305-4da1-831b-eab27c15f1f2"/>
    <ds:schemaRef ds:uri="39320ed2-0598-42d0-9b10-df6c42c1d8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D20B7B7-5FD0-481A-B67C-09D34C9B2F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0D29090-6B2C-4127-B67A-946863722B3C}">
  <ds:schemaRefs>
    <ds:schemaRef ds:uri="http://schemas.microsoft.com/office/infopath/2007/PartnerControls"/>
    <ds:schemaRef ds:uri="6f8ea838-c305-4da1-831b-eab27c15f1f2"/>
    <ds:schemaRef ds:uri="http://schemas.microsoft.com/office/2006/documentManagement/types"/>
    <ds:schemaRef ds:uri="http://purl.org/dc/elements/1.1/"/>
    <ds:schemaRef ds:uri="http://purl.org/dc/terms/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39320ed2-0598-42d0-9b10-df6c42c1d81a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745</TotalTime>
  <Words>430</Words>
  <Application>Microsoft Office PowerPoint</Application>
  <PresentationFormat>Widescreen</PresentationFormat>
  <Paragraphs>77</Paragraphs>
  <Slides>11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Quando è utile l’Affiancamento familiare?</vt:lpstr>
      <vt:lpstr>Quali le famiglie affiancanti? </vt:lpstr>
      <vt:lpstr>Quali le figure dei tutor? </vt:lpstr>
      <vt:lpstr>Quali i criteri di partecipazione? </vt:lpstr>
      <vt:lpstr>Una famiglia per una famiglia…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Lorenza Grassi</dc:creator>
  <cp:lastModifiedBy>Schmid Giovanna</cp:lastModifiedBy>
  <cp:revision>2</cp:revision>
  <dcterms:created xsi:type="dcterms:W3CDTF">2022-05-24T19:26:35Z</dcterms:created>
  <dcterms:modified xsi:type="dcterms:W3CDTF">2022-06-21T06:56:03Z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0x010100BA21E7B7EA0754458A946A40AC99F3BF</vt:lpwstr>
  </property>
  <property fmtid="{D5CDD505-2E9C-101B-9397-08002B2CF9AE}" pid="3" name="MediaServiceImageTags">
    <vt:lpwstr/>
  </property>
</Properties>
</file>